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Amatic SC"/>
      <p:regular r:id="rId15"/>
      <p:bold r:id="rId16"/>
    </p:embeddedFont>
    <p:embeddedFont>
      <p:font typeface="Source Code Pro"/>
      <p:regular r:id="rId17"/>
      <p:bold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maticSC-regular.fntdata"/><Relationship Id="rId14" Type="http://schemas.openxmlformats.org/officeDocument/2006/relationships/slide" Target="slides/slide9.xml"/><Relationship Id="rId17" Type="http://schemas.openxmlformats.org/officeDocument/2006/relationships/font" Target="fonts/SourceCodePro-regular.fntdata"/><Relationship Id="rId16" Type="http://schemas.openxmlformats.org/officeDocument/2006/relationships/font" Target="fonts/AmaticSC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SourceCodePr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507894f3e6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507894f3e6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07894f3e6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07894f3e6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07894f3e6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07894f3e6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507894f3e6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507894f3e6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507894f3e6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507894f3e6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507894f3e6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507894f3e6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507894f3e6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507894f3e6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507894f3e6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507894f3e6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Los Colores de la Primavera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4th Grade Spring Concert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idx="1" type="subTitle"/>
          </p:nvPr>
        </p:nvSpPr>
        <p:spPr>
          <a:xfrm>
            <a:off x="265500" y="724204"/>
            <a:ext cx="4045200" cy="346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Los colores 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De la primavera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Los colores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Que son muy bonita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sp>
        <p:nvSpPr>
          <p:cNvPr id="63" name="Google Shape;63;p1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Los colores 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De la primavera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Los colores,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Me gusta colores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idx="1" type="subTitle"/>
          </p:nvPr>
        </p:nvSpPr>
        <p:spPr>
          <a:xfrm>
            <a:off x="265500" y="724204"/>
            <a:ext cx="4045200" cy="346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0000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FF"/>
                </a:solidFill>
              </a:rPr>
              <a:t>Azul like the sky in the morning when I wake.</a:t>
            </a:r>
            <a:endParaRPr sz="3600">
              <a:solidFill>
                <a:srgbClr val="0000FF"/>
              </a:solidFill>
            </a:endParaRPr>
          </a:p>
        </p:txBody>
      </p:sp>
      <p:sp>
        <p:nvSpPr>
          <p:cNvPr id="69" name="Google Shape;69;p15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highlight>
                  <a:srgbClr val="FFFF00"/>
                </a:highlight>
              </a:rPr>
              <a:t>Amarillo like the sun so</a:t>
            </a:r>
            <a:endParaRPr sz="2400">
              <a:solidFill>
                <a:srgbClr val="000000"/>
              </a:solidFill>
              <a:highlight>
                <a:srgbClr val="FFFF00"/>
              </a:highlight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000000"/>
                </a:solidFill>
                <a:highlight>
                  <a:srgbClr val="FFFF00"/>
                </a:highlight>
              </a:rPr>
              <a:t>Warm and bright</a:t>
            </a:r>
            <a:endParaRPr sz="2400">
              <a:solidFill>
                <a:srgbClr val="000000"/>
              </a:solidFill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idx="1" type="subTitle"/>
          </p:nvPr>
        </p:nvSpPr>
        <p:spPr>
          <a:xfrm>
            <a:off x="265500" y="724204"/>
            <a:ext cx="4045200" cy="346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</a:rPr>
              <a:t>Blanco like the clouds and the pictures that they make</a:t>
            </a:r>
            <a:endParaRPr sz="3600">
              <a:solidFill>
                <a:srgbClr val="000000"/>
              </a:solidFill>
            </a:endParaRPr>
          </a:p>
        </p:txBody>
      </p:sp>
      <p:sp>
        <p:nvSpPr>
          <p:cNvPr id="75" name="Google Shape;75;p1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000000"/>
                </a:solidFill>
                <a:highlight>
                  <a:srgbClr val="FF0000"/>
                </a:highlight>
              </a:rPr>
              <a:t>Rojo like the birds that take to flight</a:t>
            </a:r>
            <a:endParaRPr sz="2400">
              <a:solidFill>
                <a:srgbClr val="000000"/>
              </a:solidFill>
              <a:highlight>
                <a:srgbClr val="FF0000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idx="1" type="subTitle"/>
          </p:nvPr>
        </p:nvSpPr>
        <p:spPr>
          <a:xfrm>
            <a:off x="265500" y="724204"/>
            <a:ext cx="4045200" cy="346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Los colores 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De la primavera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Los colores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Que son muy bonita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sp>
        <p:nvSpPr>
          <p:cNvPr id="81" name="Google Shape;81;p17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Los colores 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De la primavera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Los colores,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Me gusta colores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idx="1" type="subTitle"/>
          </p:nvPr>
        </p:nvSpPr>
        <p:spPr>
          <a:xfrm>
            <a:off x="265500" y="724204"/>
            <a:ext cx="4045200" cy="346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38761D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38761D"/>
                </a:solidFill>
              </a:rPr>
              <a:t>Verde like the trees and the grass beneath my feet</a:t>
            </a:r>
            <a:endParaRPr sz="3000">
              <a:solidFill>
                <a:srgbClr val="38761D"/>
              </a:solidFill>
            </a:endParaRPr>
          </a:p>
        </p:txBody>
      </p:sp>
      <p:sp>
        <p:nvSpPr>
          <p:cNvPr id="87" name="Google Shape;87;p18"/>
          <p:cNvSpPr txBox="1"/>
          <p:nvPr>
            <p:ph idx="2" type="body"/>
          </p:nvPr>
        </p:nvSpPr>
        <p:spPr>
          <a:xfrm>
            <a:off x="501635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000000"/>
                </a:solidFill>
                <a:highlight>
                  <a:srgbClr val="FF00FF"/>
                </a:highlight>
              </a:rPr>
              <a:t>Rosado like the cotton candy, wonderful to eat</a:t>
            </a:r>
            <a:endParaRPr sz="2400">
              <a:solidFill>
                <a:srgbClr val="000000"/>
              </a:solidFill>
              <a:highlight>
                <a:srgbClr val="FF00FF"/>
              </a:highligh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idx="1" type="subTitle"/>
          </p:nvPr>
        </p:nvSpPr>
        <p:spPr>
          <a:xfrm>
            <a:off x="265500" y="724204"/>
            <a:ext cx="4045200" cy="346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9900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9900FF"/>
                </a:solidFill>
              </a:rPr>
              <a:t>Morado like the violets, their smell so very sweet</a:t>
            </a:r>
            <a:endParaRPr sz="3000">
              <a:solidFill>
                <a:srgbClr val="9900FF"/>
              </a:solidFill>
            </a:endParaRPr>
          </a:p>
        </p:txBody>
      </p:sp>
      <p:sp>
        <p:nvSpPr>
          <p:cNvPr id="93" name="Google Shape;93;p19"/>
          <p:cNvSpPr txBox="1"/>
          <p:nvPr>
            <p:ph idx="2" type="body"/>
          </p:nvPr>
        </p:nvSpPr>
        <p:spPr>
          <a:xfrm>
            <a:off x="501635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000000"/>
                </a:solidFill>
                <a:highlight>
                  <a:srgbClr val="FF9900"/>
                </a:highlight>
              </a:rPr>
              <a:t>Sunsets anaranjado such a treat</a:t>
            </a:r>
            <a:endParaRPr sz="2400">
              <a:solidFill>
                <a:srgbClr val="000000"/>
              </a:solidFill>
              <a:highlight>
                <a:srgbClr val="FF9900"/>
              </a:highligh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idx="1" type="subTitle"/>
          </p:nvPr>
        </p:nvSpPr>
        <p:spPr>
          <a:xfrm>
            <a:off x="265500" y="724204"/>
            <a:ext cx="4045200" cy="346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Los colores 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De la primavera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Los colores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Que son muy bonita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sp>
        <p:nvSpPr>
          <p:cNvPr id="99" name="Google Shape;99;p2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Los colores 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De la primavera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Los colores,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Me gusta colores</a:t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idx="1" type="subTitle"/>
          </p:nvPr>
        </p:nvSpPr>
        <p:spPr>
          <a:xfrm>
            <a:off x="265500" y="724204"/>
            <a:ext cx="4045200" cy="346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Los colores </a:t>
            </a:r>
            <a:endParaRPr sz="3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De la primavera</a:t>
            </a:r>
            <a:endParaRPr sz="3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Los colores</a:t>
            </a:r>
            <a:endParaRPr sz="3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Que son muy bonita</a:t>
            </a:r>
            <a:endParaRPr sz="3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</p:txBody>
      </p:sp>
      <p:sp>
        <p:nvSpPr>
          <p:cNvPr id="105" name="Google Shape;105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Los colores </a:t>
            </a:r>
            <a:endParaRPr sz="30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De la primavera</a:t>
            </a:r>
            <a:endParaRPr sz="30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Los colores,</a:t>
            </a:r>
            <a:endParaRPr sz="30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Me gusta colores</a:t>
            </a:r>
            <a:endParaRPr sz="30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COLORES!</a:t>
            </a: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