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40" d="100"/>
          <a:sy n="140" d="100"/>
        </p:scale>
        <p:origin x="-80" y="-80"/>
      </p:cViewPr>
      <p:guideLst>
        <p:guide orient="horz" pos="211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7D6E1-0AE9-954F-8502-BA3C4B78549E}" type="datetimeFigureOut">
              <a:rPr lang="en-US" smtClean="0"/>
              <a:pPr/>
              <a:t>1/4/17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47C6A-5423-2A4B-8589-3F069F6648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383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4C5A6-009B-4B47-B306-A80AB9222890}" type="datetimeFigureOut">
              <a:rPr lang="en-US" smtClean="0"/>
              <a:pPr/>
              <a:t>1/4/17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E9C25D-DE8C-5C47-9947-1E97C9C6D4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536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16257-0888-B54D-8C51-BD6AE73CD57A}" type="datetime1">
              <a:rPr lang="en-US" smtClean="0"/>
              <a:pPr/>
              <a:t>1/4/17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 2017 Plank Road Publishing, Inc. • All Rights Reserved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16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7AEC6-10AA-414D-96FF-22033FFF897A}" type="datetime1">
              <a:rPr lang="en-US" smtClean="0"/>
              <a:pPr/>
              <a:t>1/4/17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444028"/>
            <a:ext cx="8229600" cy="57329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© 2017 </a:t>
            </a:r>
            <a:r>
              <a:rPr lang="en-US" dirty="0" smtClean="0"/>
              <a:t>Plank Road Publishing, Inc. • All Rights Reserved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050792A5-ED52-D544-A005-A8473AC366A7}" type="datetime1">
              <a:rPr lang="en-US" smtClean="0"/>
              <a:pPr/>
              <a:t>1/4/17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Verdana"/>
              </a:defRPr>
            </a:lvl1pPr>
          </a:lstStyle>
          <a:p>
            <a:fld id="{96846263-F929-174E-BE4E-7207D5F106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74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50000"/>
        </a:lnSpc>
        <a:spcBef>
          <a:spcPct val="20000"/>
        </a:spcBef>
        <a:buFont typeface="Arial"/>
        <a:buNone/>
        <a:defRPr sz="4000" kern="1200" baseline="0">
          <a:solidFill>
            <a:schemeClr val="tx1"/>
          </a:solidFill>
          <a:latin typeface="Verdana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" name="Picture 1" descr="CatchTheRhyth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3" y="2552712"/>
            <a:ext cx="8528971" cy="141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51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Catch </a:t>
            </a:r>
            <a:r>
              <a:rPr lang="en-US" dirty="0"/>
              <a:t>the rhythm. </a:t>
            </a:r>
            <a:endParaRPr lang="en-US" dirty="0" smtClean="0"/>
          </a:p>
          <a:p>
            <a:r>
              <a:rPr lang="en-US" dirty="0" smtClean="0"/>
              <a:t>Hear </a:t>
            </a:r>
            <a:r>
              <a:rPr lang="en-US" dirty="0"/>
              <a:t>the rhythm.</a:t>
            </a:r>
          </a:p>
          <a:p>
            <a:r>
              <a:rPr lang="en-US" dirty="0"/>
              <a:t>Feel the rhythm. </a:t>
            </a:r>
            <a:endParaRPr lang="en-US" dirty="0" smtClean="0"/>
          </a:p>
          <a:p>
            <a:r>
              <a:rPr lang="en-US" dirty="0" smtClean="0"/>
              <a:t>Dance </a:t>
            </a:r>
            <a:r>
              <a:rPr lang="en-US" dirty="0"/>
              <a:t>the rhythm.</a:t>
            </a:r>
          </a:p>
        </p:txBody>
      </p:sp>
      <p:pic>
        <p:nvPicPr>
          <p:cNvPr id="5" name="Picture 4" descr="CatchTheRhythm RGBDr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56" y="3048000"/>
            <a:ext cx="1895140" cy="33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7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/>
            <a:r>
              <a:rPr lang="en-US" dirty="0"/>
              <a:t>Catch the rhythm. </a:t>
            </a:r>
            <a:endParaRPr lang="en-US" dirty="0" smtClean="0"/>
          </a:p>
          <a:p>
            <a:pPr algn="r"/>
            <a:r>
              <a:rPr lang="en-US" dirty="0" smtClean="0"/>
              <a:t>Hear </a:t>
            </a:r>
            <a:r>
              <a:rPr lang="en-US" dirty="0"/>
              <a:t>the rhythm.</a:t>
            </a:r>
          </a:p>
          <a:p>
            <a:pPr algn="r"/>
            <a:r>
              <a:rPr lang="en-US" dirty="0"/>
              <a:t>Feel it in your feet.</a:t>
            </a:r>
          </a:p>
        </p:txBody>
      </p:sp>
      <p:pic>
        <p:nvPicPr>
          <p:cNvPr id="4" name="Picture 3" descr="CatchTheRhythm RGBMarac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6" y="3266858"/>
            <a:ext cx="2068498" cy="29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63285" y="26762"/>
            <a:ext cx="8799285" cy="5732936"/>
          </a:xfrm>
        </p:spPr>
        <p:txBody>
          <a:bodyPr/>
          <a:lstStyle/>
          <a:p>
            <a:pPr algn="ctr"/>
            <a:r>
              <a:rPr lang="en-US" dirty="0" smtClean="0"/>
              <a:t>There’s </a:t>
            </a:r>
            <a:r>
              <a:rPr lang="en-US" dirty="0"/>
              <a:t>no sense </a:t>
            </a:r>
            <a:r>
              <a:rPr lang="en-US" dirty="0" smtClean="0"/>
              <a:t>resisting.</a:t>
            </a:r>
          </a:p>
          <a:p>
            <a:pPr algn="ctr"/>
            <a:r>
              <a:rPr lang="en-US" dirty="0" smtClean="0"/>
              <a:t>You’ll </a:t>
            </a:r>
            <a:r>
              <a:rPr lang="en-US" dirty="0"/>
              <a:t>find yourself </a:t>
            </a:r>
            <a:r>
              <a:rPr lang="en-US" dirty="0" smtClean="0"/>
              <a:t>twisting.</a:t>
            </a:r>
          </a:p>
          <a:p>
            <a:pPr algn="ctr"/>
            <a:r>
              <a:rPr lang="en-US" dirty="0" smtClean="0"/>
              <a:t>The </a:t>
            </a:r>
            <a:r>
              <a:rPr lang="en-US" dirty="0"/>
              <a:t>drive is insisting somehow.</a:t>
            </a:r>
          </a:p>
        </p:txBody>
      </p:sp>
      <p:pic>
        <p:nvPicPr>
          <p:cNvPr id="5" name="Picture 4" descr="CatchTheRhythm RGBRacc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22571" y="3871226"/>
            <a:ext cx="1872002" cy="21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64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444028"/>
            <a:ext cx="9144000" cy="5732936"/>
          </a:xfrm>
        </p:spPr>
        <p:txBody>
          <a:bodyPr/>
          <a:lstStyle/>
          <a:p>
            <a:pPr algn="ctr"/>
            <a:r>
              <a:rPr lang="en-US" dirty="0"/>
              <a:t>The pulse is </a:t>
            </a:r>
            <a:r>
              <a:rPr lang="en-US" dirty="0" smtClean="0"/>
              <a:t>resounding.</a:t>
            </a:r>
          </a:p>
          <a:p>
            <a:pPr algn="ctr"/>
            <a:r>
              <a:rPr lang="en-US" dirty="0" smtClean="0"/>
              <a:t>It </a:t>
            </a:r>
            <a:r>
              <a:rPr lang="en-US" dirty="0"/>
              <a:t>leaves your heart </a:t>
            </a:r>
            <a:r>
              <a:rPr lang="en-US" dirty="0" smtClean="0"/>
              <a:t>pounding.</a:t>
            </a:r>
          </a:p>
          <a:p>
            <a:pPr algn="ctr"/>
            <a:r>
              <a:rPr lang="en-US" dirty="0" smtClean="0"/>
              <a:t>You </a:t>
            </a:r>
            <a:r>
              <a:rPr lang="en-US" dirty="0"/>
              <a:t>want it surrounding</a:t>
            </a:r>
            <a:r>
              <a:rPr lang="en-US" dirty="0" smtClean="0"/>
              <a:t> you </a:t>
            </a:r>
            <a:r>
              <a:rPr lang="en-US" dirty="0"/>
              <a:t>now!</a:t>
            </a:r>
          </a:p>
        </p:txBody>
      </p:sp>
      <p:pic>
        <p:nvPicPr>
          <p:cNvPr id="5" name="Picture 4" descr="CatchTheRhythm RGBRacc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31" y="3771431"/>
            <a:ext cx="1862137" cy="21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90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Catch </a:t>
            </a:r>
            <a:r>
              <a:rPr lang="en-US" dirty="0"/>
              <a:t>the rhythm. </a:t>
            </a:r>
            <a:endParaRPr lang="en-US" dirty="0" smtClean="0"/>
          </a:p>
          <a:p>
            <a:r>
              <a:rPr lang="en-US" dirty="0" smtClean="0"/>
              <a:t>Hear </a:t>
            </a:r>
            <a:r>
              <a:rPr lang="en-US" dirty="0"/>
              <a:t>the rhythm.</a:t>
            </a:r>
          </a:p>
          <a:p>
            <a:r>
              <a:rPr lang="en-US" dirty="0"/>
              <a:t>Feel the rhythm. </a:t>
            </a:r>
            <a:endParaRPr lang="en-US" dirty="0" smtClean="0"/>
          </a:p>
          <a:p>
            <a:r>
              <a:rPr lang="en-US" dirty="0" smtClean="0"/>
              <a:t>Dance </a:t>
            </a:r>
            <a:r>
              <a:rPr lang="en-US" dirty="0"/>
              <a:t>the rhythm.</a:t>
            </a:r>
          </a:p>
        </p:txBody>
      </p:sp>
      <p:pic>
        <p:nvPicPr>
          <p:cNvPr id="7" name="Picture 6" descr="CatchTheRhythmSPOT 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86" y="3029909"/>
            <a:ext cx="3346769" cy="33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67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/>
            <a:r>
              <a:rPr lang="en-US" dirty="0"/>
              <a:t>Catch the rhythm. </a:t>
            </a:r>
            <a:endParaRPr lang="en-US" dirty="0" smtClean="0"/>
          </a:p>
          <a:p>
            <a:pPr algn="r"/>
            <a:r>
              <a:rPr lang="en-US" dirty="0" smtClean="0"/>
              <a:t>Hear </a:t>
            </a:r>
            <a:r>
              <a:rPr lang="en-US" dirty="0"/>
              <a:t>the rhythm.</a:t>
            </a:r>
          </a:p>
          <a:p>
            <a:pPr algn="r"/>
            <a:r>
              <a:rPr lang="en-US" dirty="0"/>
              <a:t>Feel it in your feet.</a:t>
            </a:r>
          </a:p>
        </p:txBody>
      </p:sp>
      <p:pic>
        <p:nvPicPr>
          <p:cNvPr id="5" name="Picture 4" descr="CatchTheRhythm RGBTp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3" y="2814997"/>
            <a:ext cx="2333090" cy="332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90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Catch the rhythm. </a:t>
            </a:r>
            <a:endParaRPr lang="en-US" dirty="0" smtClean="0"/>
          </a:p>
          <a:p>
            <a:r>
              <a:rPr lang="en-US" dirty="0" smtClean="0"/>
              <a:t>Hear </a:t>
            </a:r>
            <a:r>
              <a:rPr lang="en-US" dirty="0"/>
              <a:t>the rhythm.</a:t>
            </a:r>
          </a:p>
          <a:p>
            <a:r>
              <a:rPr lang="en-US" dirty="0"/>
              <a:t>Feel the rhythm. </a:t>
            </a:r>
            <a:endParaRPr lang="en-US" dirty="0" smtClean="0"/>
          </a:p>
          <a:p>
            <a:r>
              <a:rPr lang="en-US" dirty="0" smtClean="0"/>
              <a:t>Dance </a:t>
            </a:r>
            <a:r>
              <a:rPr lang="en-US" dirty="0"/>
              <a:t>the rhythm.</a:t>
            </a:r>
          </a:p>
        </p:txBody>
      </p:sp>
      <p:pic>
        <p:nvPicPr>
          <p:cNvPr id="6" name="Picture 5" descr="CatchTheRhythm RGBDr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56" y="3048000"/>
            <a:ext cx="1895140" cy="33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56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136071"/>
            <a:ext cx="8229600" cy="6040893"/>
          </a:xfrm>
        </p:spPr>
        <p:txBody>
          <a:bodyPr/>
          <a:lstStyle/>
          <a:p>
            <a:pPr algn="r"/>
            <a:r>
              <a:rPr lang="en-US" dirty="0"/>
              <a:t>Catch the rhythm. </a:t>
            </a:r>
            <a:endParaRPr lang="en-US" dirty="0" smtClean="0"/>
          </a:p>
          <a:p>
            <a:pPr algn="r"/>
            <a:r>
              <a:rPr lang="en-US" dirty="0" smtClean="0"/>
              <a:t>Hear </a:t>
            </a:r>
            <a:r>
              <a:rPr lang="en-US" dirty="0"/>
              <a:t>the rhythm.</a:t>
            </a:r>
          </a:p>
          <a:p>
            <a:pPr algn="r"/>
            <a:r>
              <a:rPr lang="en-US" dirty="0"/>
              <a:t>Feel it, </a:t>
            </a:r>
            <a:r>
              <a:rPr lang="en-US" sz="2000" i="1" dirty="0"/>
              <a:t>(divisi, optional)</a:t>
            </a:r>
            <a:r>
              <a:rPr lang="en-US" sz="2000" i="1" dirty="0" smtClean="0"/>
              <a:t>:</a:t>
            </a:r>
            <a:r>
              <a:rPr lang="en-US" dirty="0" smtClean="0"/>
              <a:t> feel </a:t>
            </a:r>
            <a:r>
              <a:rPr lang="en-US" dirty="0"/>
              <a:t>it, </a:t>
            </a:r>
            <a:endParaRPr lang="en-US" dirty="0" smtClean="0"/>
          </a:p>
          <a:p>
            <a:pPr algn="r"/>
            <a:r>
              <a:rPr lang="en-US" dirty="0" smtClean="0"/>
              <a:t>feel </a:t>
            </a:r>
            <a:r>
              <a:rPr lang="en-US" dirty="0"/>
              <a:t>it in your feet!</a:t>
            </a:r>
          </a:p>
        </p:txBody>
      </p:sp>
      <p:pic>
        <p:nvPicPr>
          <p:cNvPr id="5" name="Picture 4" descr="CatchTheRhythm RGBMarac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6" y="3266858"/>
            <a:ext cx="2068498" cy="29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25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263071"/>
            <a:ext cx="8229600" cy="5913893"/>
          </a:xfrm>
        </p:spPr>
        <p:txBody>
          <a:bodyPr/>
          <a:lstStyle/>
          <a:p>
            <a:pPr algn="ctr"/>
            <a:r>
              <a:rPr lang="en-US" dirty="0"/>
              <a:t>Feel it in your feet!</a:t>
            </a:r>
          </a:p>
        </p:txBody>
      </p:sp>
      <p:pic>
        <p:nvPicPr>
          <p:cNvPr id="4" name="Picture 3" descr="CatchTheRhythm 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52" y="1410517"/>
            <a:ext cx="3664619" cy="4708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46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Catch </a:t>
            </a:r>
            <a:r>
              <a:rPr lang="en-US" dirty="0"/>
              <a:t>the </a:t>
            </a:r>
            <a:r>
              <a:rPr lang="en-US" dirty="0" smtClean="0"/>
              <a:t>rhythm.</a:t>
            </a:r>
          </a:p>
          <a:p>
            <a:r>
              <a:rPr lang="en-US" dirty="0" smtClean="0"/>
              <a:t>Hear </a:t>
            </a:r>
            <a:r>
              <a:rPr lang="en-US" dirty="0"/>
              <a:t>the </a:t>
            </a:r>
            <a:r>
              <a:rPr lang="en-US" dirty="0" smtClean="0"/>
              <a:t>rhythm.</a:t>
            </a:r>
          </a:p>
          <a:p>
            <a:r>
              <a:rPr lang="en-US" dirty="0" smtClean="0"/>
              <a:t>Feel </a:t>
            </a:r>
            <a:r>
              <a:rPr lang="en-US" dirty="0"/>
              <a:t>the rhythm.</a:t>
            </a:r>
            <a:r>
              <a:rPr lang="en-US" dirty="0" smtClean="0"/>
              <a:t> </a:t>
            </a:r>
          </a:p>
          <a:p>
            <a:r>
              <a:rPr lang="en-US" dirty="0" smtClean="0"/>
              <a:t>Dance </a:t>
            </a:r>
            <a:r>
              <a:rPr lang="en-US" dirty="0"/>
              <a:t>the rhythm.</a:t>
            </a:r>
          </a:p>
        </p:txBody>
      </p:sp>
      <p:pic>
        <p:nvPicPr>
          <p:cNvPr id="4" name="Picture 3" descr="CatchTheRhythmSPOT 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239" y="3264227"/>
            <a:ext cx="2759964" cy="2743200"/>
          </a:xfrm>
          <a:prstGeom prst="rect">
            <a:avLst/>
          </a:prstGeom>
        </p:spPr>
      </p:pic>
      <p:pic>
        <p:nvPicPr>
          <p:cNvPr id="5" name="Picture 4" descr="CatchTheRhythmSPOT 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86" y="3029909"/>
            <a:ext cx="3346769" cy="33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1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/>
            <a:r>
              <a:rPr lang="en-US" dirty="0"/>
              <a:t>Catch the </a:t>
            </a:r>
            <a:r>
              <a:rPr lang="en-US" dirty="0" smtClean="0"/>
              <a:t>rhythm.</a:t>
            </a:r>
          </a:p>
          <a:p>
            <a:pPr algn="r"/>
            <a:r>
              <a:rPr lang="en-US" dirty="0" smtClean="0"/>
              <a:t>Hear </a:t>
            </a:r>
            <a:r>
              <a:rPr lang="en-US" dirty="0"/>
              <a:t>the </a:t>
            </a:r>
            <a:r>
              <a:rPr lang="en-US" dirty="0" smtClean="0"/>
              <a:t>rhythm.</a:t>
            </a:r>
          </a:p>
          <a:p>
            <a:pPr algn="r"/>
            <a:r>
              <a:rPr lang="en-US" dirty="0" smtClean="0"/>
              <a:t>Feel </a:t>
            </a:r>
            <a:r>
              <a:rPr lang="en-US" dirty="0"/>
              <a:t>it in your feet.</a:t>
            </a:r>
          </a:p>
        </p:txBody>
      </p:sp>
      <p:pic>
        <p:nvPicPr>
          <p:cNvPr id="6" name="Picture 5" descr="CatchTheRhythm RGBTp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3" y="2814997"/>
            <a:ext cx="2333090" cy="332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059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Catch </a:t>
            </a:r>
            <a:r>
              <a:rPr lang="en-US" dirty="0"/>
              <a:t>the </a:t>
            </a:r>
            <a:r>
              <a:rPr lang="en-US" dirty="0" smtClean="0"/>
              <a:t>rhythm.</a:t>
            </a:r>
          </a:p>
          <a:p>
            <a:r>
              <a:rPr lang="en-US" dirty="0" smtClean="0"/>
              <a:t>Hear </a:t>
            </a:r>
            <a:r>
              <a:rPr lang="en-US" dirty="0"/>
              <a:t>the </a:t>
            </a:r>
            <a:r>
              <a:rPr lang="en-US" dirty="0" smtClean="0"/>
              <a:t>rhythm.</a:t>
            </a:r>
          </a:p>
          <a:p>
            <a:r>
              <a:rPr lang="en-US" dirty="0" smtClean="0"/>
              <a:t>Feel </a:t>
            </a:r>
            <a:r>
              <a:rPr lang="en-US" dirty="0"/>
              <a:t>the </a:t>
            </a:r>
            <a:r>
              <a:rPr lang="en-US" dirty="0" smtClean="0"/>
              <a:t>rhythm.</a:t>
            </a:r>
          </a:p>
          <a:p>
            <a:r>
              <a:rPr lang="en-US" dirty="0" smtClean="0"/>
              <a:t>Dance </a:t>
            </a:r>
            <a:r>
              <a:rPr lang="en-US" dirty="0"/>
              <a:t>the rhythm.</a:t>
            </a:r>
          </a:p>
        </p:txBody>
      </p:sp>
      <p:pic>
        <p:nvPicPr>
          <p:cNvPr id="9" name="Picture 8" descr="CatchTheRhythm RGBDr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56" y="3048000"/>
            <a:ext cx="1895140" cy="33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/>
            <a:r>
              <a:rPr lang="en-US" dirty="0"/>
              <a:t>Catch the </a:t>
            </a:r>
            <a:r>
              <a:rPr lang="en-US" dirty="0" smtClean="0"/>
              <a:t>rhythm.</a:t>
            </a:r>
          </a:p>
          <a:p>
            <a:pPr algn="r"/>
            <a:r>
              <a:rPr lang="en-US" dirty="0" smtClean="0"/>
              <a:t>Hear </a:t>
            </a:r>
            <a:r>
              <a:rPr lang="en-US" dirty="0"/>
              <a:t>the </a:t>
            </a:r>
            <a:r>
              <a:rPr lang="en-US" dirty="0" smtClean="0"/>
              <a:t>rhythm.</a:t>
            </a:r>
          </a:p>
          <a:p>
            <a:pPr algn="r"/>
            <a:r>
              <a:rPr lang="en-US" dirty="0" smtClean="0"/>
              <a:t>Feel </a:t>
            </a:r>
            <a:r>
              <a:rPr lang="en-US" dirty="0"/>
              <a:t>it in your feet.</a:t>
            </a:r>
          </a:p>
        </p:txBody>
      </p:sp>
      <p:pic>
        <p:nvPicPr>
          <p:cNvPr id="7" name="Picture 6" descr="CatchTheRhythm RGBMarac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66" y="3266858"/>
            <a:ext cx="2068498" cy="29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1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6786" y="35833"/>
            <a:ext cx="8699500" cy="5732936"/>
          </a:xfrm>
        </p:spPr>
        <p:txBody>
          <a:bodyPr/>
          <a:lstStyle/>
          <a:p>
            <a:pPr algn="ctr"/>
            <a:r>
              <a:rPr lang="en-US" dirty="0" smtClean="0"/>
              <a:t>There’s </a:t>
            </a:r>
            <a:r>
              <a:rPr lang="en-US" dirty="0"/>
              <a:t>no sense </a:t>
            </a:r>
            <a:r>
              <a:rPr lang="en-US" dirty="0" smtClean="0"/>
              <a:t>resisting.</a:t>
            </a:r>
          </a:p>
          <a:p>
            <a:pPr algn="ctr"/>
            <a:r>
              <a:rPr lang="en-US" dirty="0" smtClean="0"/>
              <a:t>You’ll </a:t>
            </a:r>
            <a:r>
              <a:rPr lang="en-US" dirty="0"/>
              <a:t>find yourself </a:t>
            </a:r>
            <a:r>
              <a:rPr lang="en-US" dirty="0" smtClean="0"/>
              <a:t>twisting.</a:t>
            </a:r>
          </a:p>
          <a:p>
            <a:pPr algn="ctr"/>
            <a:r>
              <a:rPr lang="en-US" dirty="0" smtClean="0"/>
              <a:t>The </a:t>
            </a:r>
            <a:r>
              <a:rPr lang="en-US" dirty="0"/>
              <a:t>drive is insisting somehow.</a:t>
            </a:r>
          </a:p>
        </p:txBody>
      </p:sp>
      <p:pic>
        <p:nvPicPr>
          <p:cNvPr id="4" name="Picture 3" descr="CatchTheRhythm RGBRacc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931" y="3771431"/>
            <a:ext cx="1862137" cy="21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7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308428"/>
            <a:ext cx="9144000" cy="5868535"/>
          </a:xfrm>
        </p:spPr>
        <p:txBody>
          <a:bodyPr/>
          <a:lstStyle/>
          <a:p>
            <a:pPr algn="ctr"/>
            <a:r>
              <a:rPr lang="en-US" dirty="0"/>
              <a:t>The pulse is </a:t>
            </a:r>
            <a:r>
              <a:rPr lang="en-US" dirty="0" smtClean="0"/>
              <a:t>resounding.</a:t>
            </a:r>
          </a:p>
          <a:p>
            <a:pPr algn="ctr"/>
            <a:r>
              <a:rPr lang="en-US" dirty="0" smtClean="0"/>
              <a:t>It </a:t>
            </a:r>
            <a:r>
              <a:rPr lang="en-US" dirty="0"/>
              <a:t>leaves your heart </a:t>
            </a:r>
            <a:r>
              <a:rPr lang="en-US" dirty="0" smtClean="0"/>
              <a:t>pounding.</a:t>
            </a:r>
          </a:p>
          <a:p>
            <a:pPr algn="ctr"/>
            <a:r>
              <a:rPr lang="en-US" dirty="0" smtClean="0"/>
              <a:t>You </a:t>
            </a:r>
            <a:r>
              <a:rPr lang="en-US" dirty="0"/>
              <a:t>want it </a:t>
            </a:r>
            <a:r>
              <a:rPr lang="en-US" dirty="0" smtClean="0"/>
              <a:t>surrounding you </a:t>
            </a:r>
            <a:r>
              <a:rPr lang="en-US" dirty="0"/>
              <a:t>now!</a:t>
            </a:r>
          </a:p>
        </p:txBody>
      </p:sp>
      <p:pic>
        <p:nvPicPr>
          <p:cNvPr id="8" name="Picture 7" descr="CatchTheRhythm RGBRacc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22571" y="3871226"/>
            <a:ext cx="1872002" cy="21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39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Catch </a:t>
            </a:r>
            <a:r>
              <a:rPr lang="en-US" dirty="0"/>
              <a:t>the rhythm. </a:t>
            </a:r>
            <a:endParaRPr lang="en-US" dirty="0" smtClean="0"/>
          </a:p>
          <a:p>
            <a:r>
              <a:rPr lang="en-US" dirty="0" smtClean="0"/>
              <a:t>Hear </a:t>
            </a:r>
            <a:r>
              <a:rPr lang="en-US" dirty="0"/>
              <a:t>the rhythm.</a:t>
            </a:r>
          </a:p>
          <a:p>
            <a:r>
              <a:rPr lang="en-US" dirty="0"/>
              <a:t>Feel the rhythm. </a:t>
            </a:r>
            <a:endParaRPr lang="en-US" dirty="0" smtClean="0"/>
          </a:p>
          <a:p>
            <a:r>
              <a:rPr lang="en-US" dirty="0" smtClean="0"/>
              <a:t>Dance </a:t>
            </a:r>
            <a:r>
              <a:rPr lang="en-US" dirty="0"/>
              <a:t>the rhythm.</a:t>
            </a:r>
          </a:p>
        </p:txBody>
      </p:sp>
      <p:pic>
        <p:nvPicPr>
          <p:cNvPr id="6" name="Picture 5" descr="CatchTheRhythmSPOT RG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386" y="3029909"/>
            <a:ext cx="3346769" cy="332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01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46263-F929-174E-BE4E-7207D5F106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/>
            <a:r>
              <a:rPr lang="en-US" dirty="0"/>
              <a:t>Catch the rhythm. </a:t>
            </a:r>
            <a:endParaRPr lang="en-US" dirty="0" smtClean="0"/>
          </a:p>
          <a:p>
            <a:pPr algn="r"/>
            <a:r>
              <a:rPr lang="en-US" dirty="0" smtClean="0"/>
              <a:t>Hear </a:t>
            </a:r>
            <a:r>
              <a:rPr lang="en-US" dirty="0"/>
              <a:t>the rhythm.</a:t>
            </a:r>
          </a:p>
          <a:p>
            <a:pPr algn="r"/>
            <a:r>
              <a:rPr lang="en-US" dirty="0"/>
              <a:t>Feel it in your feet.</a:t>
            </a:r>
          </a:p>
        </p:txBody>
      </p:sp>
      <p:pic>
        <p:nvPicPr>
          <p:cNvPr id="5" name="Picture 4" descr="CatchTheRhythm RGBTp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43" y="2814997"/>
            <a:ext cx="2333090" cy="332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96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284</Words>
  <Application>Microsoft Macintosh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James Ziegler</cp:lastModifiedBy>
  <cp:revision>20</cp:revision>
  <dcterms:created xsi:type="dcterms:W3CDTF">2017-01-03T20:35:10Z</dcterms:created>
  <dcterms:modified xsi:type="dcterms:W3CDTF">2017-01-04T21:26:58Z</dcterms:modified>
</cp:coreProperties>
</file>