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tags/tag4.xml" ContentType="application/vnd.openxmlformats-officedocument.presentationml.tags+xml"/>
  <Override PartName="/ppt/theme/themeOverride5.xml" ContentType="application/vnd.openxmlformats-officedocument.themeOverr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tags/tag9.xml" ContentType="application/vnd.openxmlformats-officedocument.presentationml.tag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ags/tag5.xml" ContentType="application/vnd.openxmlformats-officedocument.presentationml.tags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11.xml" ContentType="application/vnd.openxmlformats-officedocument.theme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tags/tag6.xml" ContentType="application/vnd.openxmlformats-officedocument.presentationml.tags+xml"/>
  <Override PartName="/ppt/theme/themeOverride7.xml" ContentType="application/vnd.openxmlformats-officedocument.themeOverr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Override10.xml" ContentType="application/vnd.openxmlformats-officedocument.themeOverride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tags/tag2.xml" ContentType="application/vnd.openxmlformats-officedocument.presentationml.tags+xml"/>
  <Override PartName="/ppt/theme/themeOverride3.xml" ContentType="application/vnd.openxmlformats-officedocument.themeOverride+xml"/>
  <Default Extension="wmf" ContentType="image/x-wmf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heme/themeOverride8.xml" ContentType="application/vnd.openxmlformats-officedocument.themeOverride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ags/tag3.xml" ContentType="application/vnd.openxmlformats-officedocument.presentationml.tags+xml"/>
  <Override PartName="/ppt/theme/themeOverride4.xml" ContentType="application/vnd.openxmlformats-officedocument.themeOverr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  <p:sldMasterId id="2147483659" r:id="rId3"/>
    <p:sldMasterId id="2147483651" r:id="rId4"/>
    <p:sldMasterId id="2147483652" r:id="rId5"/>
    <p:sldMasterId id="2147483657" r:id="rId6"/>
    <p:sldMasterId id="2147483653" r:id="rId7"/>
    <p:sldMasterId id="2147483654" r:id="rId8"/>
    <p:sldMasterId id="2147483658" r:id="rId9"/>
  </p:sldMasterIdLst>
  <p:notesMasterIdLst>
    <p:notesMasterId r:id="rId22"/>
  </p:notesMasterIdLst>
  <p:handoutMasterIdLst>
    <p:handoutMasterId r:id="rId23"/>
  </p:handoutMasterIdLst>
  <p:sldIdLst>
    <p:sldId id="732" r:id="rId10"/>
    <p:sldId id="733" r:id="rId11"/>
    <p:sldId id="726" r:id="rId12"/>
    <p:sldId id="727" r:id="rId13"/>
    <p:sldId id="622" r:id="rId14"/>
    <p:sldId id="482" r:id="rId15"/>
    <p:sldId id="483" r:id="rId16"/>
    <p:sldId id="487" r:id="rId17"/>
    <p:sldId id="488" r:id="rId18"/>
    <p:sldId id="728" r:id="rId19"/>
    <p:sldId id="729" r:id="rId20"/>
    <p:sldId id="731" r:id="rId21"/>
  </p:sldIdLst>
  <p:sldSz cx="9144000" cy="6858000" type="screen4x3"/>
  <p:notesSz cx="6858000" cy="9144000"/>
  <p:custShowLst>
    <p:custShow name="Help" id="0">
      <p:sldLst/>
    </p:custShow>
    <p:custShow name="Concept Trans" id="1">
      <p:sldLst/>
    </p:custShow>
    <p:custShow name="DFS Trans 1" id="2">
      <p:sldLst/>
    </p:custShow>
    <p:custShow name="DFS Trans 2" id="3">
      <p:sldLst/>
    </p:custShow>
    <p:custShow name="DFS Trans 3" id="4">
      <p:sldLst/>
    </p:custShow>
    <p:custShow name="Figure 1" id="5">
      <p:sldLst/>
    </p:custShow>
    <p:custShow name="Figure 2" id="6">
      <p:sldLst/>
    </p:custShow>
    <p:custShow name="Figure 3" id="7">
      <p:sldLst/>
    </p:custShow>
    <p:custShow name="Figure 4" id="8">
      <p:sldLst/>
    </p:custShow>
    <p:custShow name="Figure 5" id="9">
      <p:sldLst/>
    </p:custShow>
    <p:custShow name="Figure 6" id="10">
      <p:sldLst/>
    </p:custShow>
    <p:custShow name="Figure 7" id="11">
      <p:sldLst/>
    </p:custShow>
    <p:custShow name="Figure 8" id="12">
      <p:sldLst/>
    </p:custShow>
    <p:custShow name="Figure 9" id="13">
      <p:sldLst/>
    </p:custShow>
    <p:custShow name="Profile" id="14">
      <p:sldLst/>
    </p:custShow>
    <p:custShow name="V1" id="15">
      <p:sldLst/>
    </p:custShow>
    <p:custShow name="V2" id="16">
      <p:sldLst/>
    </p:custShow>
    <p:custShow name="V3" id="17">
      <p:sldLst/>
    </p:custShow>
    <p:custShow name="V4" id="18">
      <p:sldLst/>
    </p:custShow>
    <p:custShow name="V5" id="19">
      <p:sldLst/>
    </p:custShow>
    <p:custShow name="V6" id="20">
      <p:sldLst/>
    </p:custShow>
    <p:custShow name="V7" id="21">
      <p:sldLst/>
    </p:custShow>
    <p:custShow name="V8" id="22">
      <p:sldLst/>
    </p:custShow>
    <p:custShow name="V9" id="23">
      <p:sldLst/>
    </p:custShow>
    <p:custShow name="V10" id="24">
      <p:sldLst/>
    </p:custShow>
    <p:custShow name="V11" id="25">
      <p:sldLst/>
    </p:custShow>
    <p:custShow name="V12" id="26">
      <p:sldLst/>
    </p:custShow>
    <p:custShow name="V13" id="27">
      <p:sldLst/>
    </p:custShow>
    <p:custShow name="V14" id="28">
      <p:sldLst/>
    </p:custShow>
    <p:custShow name="V15" id="29">
      <p:sldLst/>
    </p:custShow>
    <p:custShow name="V16" id="30">
      <p:sldLst/>
    </p:custShow>
    <p:custShow name="V17" id="31">
      <p:sldLst/>
    </p:custShow>
    <p:custShow name="V18" id="32">
      <p:sldLst/>
    </p:custShow>
    <p:custShow name="V19" id="33">
      <p:sldLst/>
    </p:custShow>
    <p:custShow name="V20" id="34">
      <p:sldLst/>
    </p:custShow>
    <p:custShow name="V21" id="35">
      <p:sldLst/>
    </p:custShow>
    <p:custShow name="V22" id="36">
      <p:sldLst/>
    </p:custShow>
    <p:custShow name="V23" id="37">
      <p:sldLst/>
    </p:custShow>
    <p:custShow name="V24" id="38">
      <p:sldLst/>
    </p:custShow>
    <p:custShow name="V25" id="39">
      <p:sldLst/>
    </p:custShow>
    <p:custShow name="V26" id="40">
      <p:sldLst/>
    </p:custShow>
    <p:custShow name="V27" id="41">
      <p:sldLst/>
    </p:custShow>
    <p:custShow name="V28" id="42">
      <p:sldLst/>
    </p:custShow>
    <p:custShow name="V29" id="43">
      <p:sldLst/>
    </p:custShow>
    <p:custShow name="V30" id="44">
      <p:sldLst/>
    </p:custShow>
    <p:custShow name="V31" id="45">
      <p:sldLst/>
    </p:custShow>
    <p:custShow name="V32" id="46">
      <p:sldLst/>
    </p:custShow>
    <p:custShow name="V33" id="47">
      <p:sldLst/>
    </p:custShow>
    <p:custShow name="V34" id="48">
      <p:sldLst/>
    </p:custShow>
    <p:custShow name="V35" id="49">
      <p:sldLst/>
    </p:custShow>
    <p:custShow name="V36" id="50">
      <p:sldLst/>
    </p:custShow>
    <p:custShow name="V37" id="51">
      <p:sldLst/>
    </p:custShow>
    <p:custShow name="V38" id="52">
      <p:sldLst/>
    </p:custShow>
    <p:custShow name="V39" id="53">
      <p:sldLst/>
    </p:custShow>
    <p:custShow name="V40" id="54">
      <p:sldLst/>
    </p:custShow>
    <p:custShow name="V41" id="55">
      <p:sldLst/>
    </p:custShow>
    <p:custShow name="V42" id="56">
      <p:sldLst/>
    </p:custShow>
    <p:custShow name="V43" id="57">
      <p:sldLst/>
    </p:custShow>
  </p:custShowLst>
  <p:custDataLst>
    <p:tags r:id="rId2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03B34"/>
    <a:srgbClr val="0868B2"/>
    <a:srgbClr val="E21A22"/>
    <a:srgbClr val="FFFFCC"/>
    <a:srgbClr val="006600"/>
    <a:srgbClr val="ED2641"/>
    <a:srgbClr val="13489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1104" autoAdjust="0"/>
    <p:restoredTop sz="94686" autoAdjust="0"/>
  </p:normalViewPr>
  <p:slideViewPr>
    <p:cSldViewPr>
      <p:cViewPr>
        <p:scale>
          <a:sx n="50" d="100"/>
          <a:sy n="50" d="100"/>
        </p:scale>
        <p:origin x="-696" y="-618"/>
      </p:cViewPr>
      <p:guideLst>
        <p:guide orient="horz" pos="2160"/>
        <p:guide pos="2880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586"/>
    </p:cViewPr>
  </p:sorterViewPr>
  <p:notesViewPr>
    <p:cSldViewPr>
      <p:cViewPr varScale="1">
        <p:scale>
          <a:sx n="94" d="100"/>
          <a:sy n="94" d="100"/>
        </p:scale>
        <p:origin x="-2046" y="-10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tags" Target="tags/tag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2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625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625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625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BF5A0AB8-E86F-45E2-A263-4CAF3BC5BA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16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42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2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5C5ABE23-12C9-4A7D-8B59-7F498914FA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2CCAA4-8AC2-4FBF-AECB-B7A6F5823E82}" type="slidenum">
              <a:rPr lang="en-US" smtClean="0">
                <a:latin typeface="Arial" charset="0"/>
              </a:rPr>
              <a:pPr/>
              <a:t>1</a:t>
            </a:fld>
            <a:endParaRPr lang="en-US" smtClean="0">
              <a:latin typeface="Arial" charset="0"/>
            </a:endParaRPr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452360-19AC-4225-B28A-0ADFDBACE437}" type="slidenum">
              <a:rPr lang="en-US" smtClean="0">
                <a:latin typeface="Arial" charset="0"/>
              </a:rPr>
              <a:pPr/>
              <a:t>10</a:t>
            </a:fld>
            <a:endParaRPr lang="en-US" smtClean="0">
              <a:latin typeface="Arial" charset="0"/>
            </a:endParaRPr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3B1C64-A39C-4626-822E-E29E5541D7FB}" type="slidenum">
              <a:rPr lang="en-US" smtClean="0">
                <a:latin typeface="Arial" charset="0"/>
              </a:rPr>
              <a:pPr/>
              <a:t>11</a:t>
            </a:fld>
            <a:endParaRPr lang="en-US" smtClean="0">
              <a:latin typeface="Arial" charset="0"/>
            </a:endParaRPr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C6AB48-4653-47EC-AFA7-2071C01222C1}" type="slidenum">
              <a:rPr lang="en-US" smtClean="0">
                <a:latin typeface="Arial" charset="0"/>
              </a:rPr>
              <a:pPr/>
              <a:t>12</a:t>
            </a:fld>
            <a:endParaRPr lang="en-US" smtClean="0">
              <a:latin typeface="Arial" charset="0"/>
            </a:endParaRPr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1444D8-FE5A-4D73-96F3-27E39879F025}" type="slidenum">
              <a:rPr lang="en-US" smtClean="0">
                <a:latin typeface="Arial" charset="0"/>
              </a:rPr>
              <a:pPr/>
              <a:t>2</a:t>
            </a:fld>
            <a:endParaRPr lang="en-US" smtClean="0">
              <a:latin typeface="Arial" charset="0"/>
            </a:endParaRPr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5640BD-F9E5-42FB-9A03-68A67F085FFF}" type="slidenum">
              <a:rPr lang="en-US" smtClean="0">
                <a:latin typeface="Arial" charset="0"/>
              </a:rPr>
              <a:pPr/>
              <a:t>3</a:t>
            </a:fld>
            <a:endParaRPr lang="en-US" smtClean="0">
              <a:latin typeface="Arial" charset="0"/>
            </a:endParaRPr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C628FC-3497-44E4-AEC6-796CEE79D91C}" type="slidenum">
              <a:rPr lang="en-US" smtClean="0">
                <a:latin typeface="Arial" charset="0"/>
              </a:rPr>
              <a:pPr/>
              <a:t>4</a:t>
            </a:fld>
            <a:endParaRPr lang="en-US" smtClean="0">
              <a:latin typeface="Arial" charset="0"/>
            </a:endParaRPr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79E13C-CE76-4454-9752-847D94A33330}" type="slidenum">
              <a:rPr lang="en-US" smtClean="0">
                <a:latin typeface="Arial" charset="0"/>
              </a:rPr>
              <a:pPr/>
              <a:t>5</a:t>
            </a:fld>
            <a:endParaRPr lang="en-US" smtClean="0">
              <a:latin typeface="Arial" charset="0"/>
            </a:endParaRPr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30E15E-2A92-48CF-A025-6DEDCB0C79AB}" type="slidenum">
              <a:rPr lang="en-US" smtClean="0">
                <a:latin typeface="Arial" charset="0"/>
              </a:rPr>
              <a:pPr/>
              <a:t>6</a:t>
            </a:fld>
            <a:endParaRPr lang="en-US" smtClean="0">
              <a:latin typeface="Arial" charset="0"/>
            </a:endParaRPr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B2E3AD-6DF7-4A79-8C01-8C34A2585E58}" type="slidenum">
              <a:rPr lang="en-US" smtClean="0">
                <a:latin typeface="Arial" charset="0"/>
              </a:rPr>
              <a:pPr/>
              <a:t>7</a:t>
            </a:fld>
            <a:endParaRPr lang="en-US" smtClean="0">
              <a:latin typeface="Arial" charset="0"/>
            </a:endParaRPr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27CCFF-1158-4B8A-8148-1AC02B92DE1C}" type="slidenum">
              <a:rPr lang="en-US" smtClean="0">
                <a:latin typeface="Arial" charset="0"/>
              </a:rPr>
              <a:pPr/>
              <a:t>8</a:t>
            </a:fld>
            <a:endParaRPr lang="en-US" smtClean="0">
              <a:latin typeface="Arial" charset="0"/>
            </a:endParaRPr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F649F6-0D59-4A0E-AE33-AB164245C592}" type="slidenum">
              <a:rPr lang="en-US" smtClean="0">
                <a:latin typeface="Arial" charset="0"/>
              </a:rPr>
              <a:pPr/>
              <a:t>9</a:t>
            </a:fld>
            <a:endParaRPr lang="en-US" smtClean="0">
              <a:latin typeface="Arial" charset="0"/>
            </a:endParaRPr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497CFD-BBD1-49BB-83C1-52132AB1C4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82D1B5-BAE6-4CBA-BA91-6B2D5FA0E5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16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C6CA9E-114E-4A2A-9BA7-C39D3DEFF0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C63ED-EE4C-41D9-B431-68A2597419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16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74738-5B41-451F-AD36-E95AFAAF13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DCFC1-4134-458A-9898-362E4CD96B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5A1725-C24E-4C04-9A3C-D34676D879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BD9786-4649-442E-9A08-470162EBBE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E4C56D-BC1A-4D8E-BF62-D2C7D0FB2C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98A60-51E0-4DB7-B753-955AAC131E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26A085-BB58-40A0-90C1-0847ED5A97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4DC9C7-764F-400F-BF8D-DA98FB12F2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69C8B8-F710-4846-9BBE-87D9671F90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5DBFD5-17E0-4384-8244-616C0C7651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8245FE-C3B2-46BD-AADC-038E9536AF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16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E7F1BD-D24C-4099-A9AF-984DC85A07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D64604-EA94-4312-900F-09BEB6367F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40B3E-2DD3-4EB7-AC44-9BF6937322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AE8E43-FEA1-447F-A70F-CDDC37EB23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8CFA5E-EB0F-4ABB-8816-4BF4E86EA6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33C9D1-9774-4C6F-866F-2A32E0E9BE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07716B-BC40-4C09-8294-622BAFE5AE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FB202-0301-4EB3-865D-CE6351A8E8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675D6C-8B61-49DF-AA79-322D9AD0F7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134153-937B-4F18-8193-85FAA3150F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9DB8B-D8EB-4145-98CD-713536FC89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CD749C-BA7D-4368-83BC-1E92D229F1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16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8DCF93-18D1-4A62-AF1F-3FE5EEE7BA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2823A-15A2-41B2-8BA2-6F8B867D7D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C6E3D3-6B05-4D98-BD24-4ECFE47398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870C47-E0B6-4494-BBD1-DAE93C4044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1DF654-5747-4C84-B9DE-B72314D83E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8538B-763D-42EF-8655-E9ABAA3AC0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9B15C-5152-41C9-B3CB-818D6D1DEA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32E92-78AB-4124-80EB-F02DC5F47D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ACFA7B-7072-451C-A909-6B22D67570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9DAFD0-B521-480A-8DBB-EAE361F420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B7EC4-39DD-41B6-B28E-81F54557C9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23B350-6CD1-4442-92AE-17FFF6ACCB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16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388211-6927-44A9-B8C7-87B2A55FA1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3B67E8-6438-4CE1-BC83-17B49CCBD8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D22619-7884-45DC-8195-78993A567F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66891F-3B35-4F85-BDF7-A289394986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163952-FFE6-42B7-B7A1-12B317C82D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E753E-D2D8-4432-B236-C2A66EEBB9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E80C93-9EC8-4445-9A51-04A24971ED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A7A117-E819-4CF1-8EEA-3B7FA1D60D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B847EC-C434-4BC9-A79A-20274183BF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68DAD-3BE8-41F0-81E9-576CB4CF03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F5594-DB7A-4A27-A86F-27BFD67D6C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FA1BA-F3CE-40DA-B6A0-BF9D88D2B2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16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311A2C-F02F-41C9-9A13-B2D3E8DC63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D8D0A-B697-425F-AF42-6B65E97F1C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7B1DE-8CE5-4225-AB23-5CE08BC7DA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003D9-A358-40FF-9550-9B022A3CA9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821B0A-D356-4866-8ACC-7F85BB6179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085D9A-90C8-43AA-901C-8563EEFBF5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35B9A8-0DEB-48A2-A66D-1DF81D0ACC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FB96BE-8D0C-485A-8501-65E73CDB36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00890F-176F-413C-B01B-1EFB47A6B4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82131A-1973-4399-8A11-58D61054AD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EF547-3518-452E-ABDD-D9C721DBF3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4510F7-C5A9-4B28-9012-B11D6486C0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16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9C4AF2-5CF3-4C9D-9334-0FB7F6E1D2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301233-6A16-47E6-838D-35058A3E21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B38D2-E752-462C-9756-46EA600710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D991CB-4C5C-4AC6-B5BE-49B327606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9642EE-ED14-49E2-A035-3816A4AFF8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EE34B-8822-4757-953A-05B010D5E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16C945-B92F-4B93-9C90-389EC8FEC3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92CFF-DD10-46F1-BB48-2DF382123E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C2E286-504E-4B9A-B141-2A602FC71D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D9C17E-CE5E-46D6-93B6-9F2E1A6FCC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A6F9FC-43EC-44C6-B801-06DE816DFE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66124A-495A-4510-BB84-5DFCCA0428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16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EE43B1-63EF-44B9-8306-8FB1DD5C47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F2E01D-E722-4A2C-B75C-98ED030FE4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7F7E6C-F98A-4680-8B04-644DF1D1B1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8C4C5B-F683-4211-8852-EED0F3AA2C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29848E-9A1D-40BF-BD8E-93B60A4DE8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CE097-FF63-4006-A700-3C009B96C4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DC0440-EF15-4A90-96D8-D03B395114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0ED18-FAEB-444F-B2B9-DEF01197B4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9D3722-6205-44CB-8E85-EA0AEFC9A8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7FCA04-9316-4AB3-AC53-1373CF2430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8D92B4-7BFC-47AA-BFE3-9813B7C38F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5E5E58-7DDF-4B49-B0CA-BD43D1A1AD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16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C09BF-861B-4532-B5A0-741A3F8727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hyperlink" Target="../../../Local%20Settings/Temporary%20Internet%20Files/OLK183/World_Atlas/World_Atlas.exe" TargetMode="External"/><Relationship Id="rId26" Type="http://schemas.openxmlformats.org/officeDocument/2006/relationships/image" Target="../media/image11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5" Type="http://schemas.openxmlformats.org/officeDocument/2006/relationships/hyperlink" Target="http://www.glencoe.com/" TargetMode="Externa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0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23" Type="http://schemas.openxmlformats.org/officeDocument/2006/relationships/image" Target="../media/image9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Relationship Id="rId22" Type="http://schemas.openxmlformats.org/officeDocument/2006/relationships/slide" Target="../slides/slide4.xml"/><Relationship Id="rId27" Type="http://schemas.openxmlformats.org/officeDocument/2006/relationships/image" Target="../media/image1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" Target="../slides/slide4.xml"/><Relationship Id="rId18" Type="http://schemas.openxmlformats.org/officeDocument/2006/relationships/hyperlink" Target="../../../Local%20Settings/Temporary%20Internet%20Files/OLK183/World_Atlas/World_Atlas.exe" TargetMode="External"/><Relationship Id="rId26" Type="http://schemas.openxmlformats.org/officeDocument/2006/relationships/image" Target="../media/image15.png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4.jpeg"/><Relationship Id="rId25" Type="http://schemas.openxmlformats.org/officeDocument/2006/relationships/image" Target="../media/image14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image" Target="../media/image11.png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23" Type="http://schemas.openxmlformats.org/officeDocument/2006/relationships/hyperlink" Target="http://www.glencoe.com/" TargetMode="Externa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3.jpeg"/><Relationship Id="rId22" Type="http://schemas.openxmlformats.org/officeDocument/2006/relationships/image" Target="../media/image9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18" Type="http://schemas.openxmlformats.org/officeDocument/2006/relationships/image" Target="../media/image7.png"/><Relationship Id="rId26" Type="http://schemas.openxmlformats.org/officeDocument/2006/relationships/image" Target="../media/image16.png"/><Relationship Id="rId3" Type="http://schemas.openxmlformats.org/officeDocument/2006/relationships/slideLayout" Target="../slideLayouts/slideLayout25.xml"/><Relationship Id="rId21" Type="http://schemas.openxmlformats.org/officeDocument/2006/relationships/image" Target="../media/image9.png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image" Target="../media/image6.png"/><Relationship Id="rId25" Type="http://schemas.openxmlformats.org/officeDocument/2006/relationships/image" Target="../media/image4.jpeg"/><Relationship Id="rId2" Type="http://schemas.openxmlformats.org/officeDocument/2006/relationships/slideLayout" Target="../slideLayouts/slideLayout24.xml"/><Relationship Id="rId16" Type="http://schemas.openxmlformats.org/officeDocument/2006/relationships/hyperlink" Target="../../../Local%20Settings/Temporary%20Internet%20Files/OLK183/World_Atlas/World_Atlas.exe" TargetMode="External"/><Relationship Id="rId20" Type="http://schemas.openxmlformats.org/officeDocument/2006/relationships/slide" Target="../slides/slide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image" Target="../media/image11.png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5.png"/><Relationship Id="rId23" Type="http://schemas.openxmlformats.org/officeDocument/2006/relationships/hyperlink" Target="http://www.glencoe.com/" TargetMode="External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8.pn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png"/><Relationship Id="rId22" Type="http://schemas.openxmlformats.org/officeDocument/2006/relationships/image" Target="../media/image10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18" Type="http://schemas.openxmlformats.org/officeDocument/2006/relationships/image" Target="../media/image7.png"/><Relationship Id="rId26" Type="http://schemas.openxmlformats.org/officeDocument/2006/relationships/image" Target="../media/image17.png"/><Relationship Id="rId3" Type="http://schemas.openxmlformats.org/officeDocument/2006/relationships/slideLayout" Target="../slideLayouts/slideLayout36.xml"/><Relationship Id="rId21" Type="http://schemas.openxmlformats.org/officeDocument/2006/relationships/image" Target="../media/image9.png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17" Type="http://schemas.openxmlformats.org/officeDocument/2006/relationships/image" Target="../media/image6.png"/><Relationship Id="rId25" Type="http://schemas.openxmlformats.org/officeDocument/2006/relationships/image" Target="../media/image4.jpeg"/><Relationship Id="rId2" Type="http://schemas.openxmlformats.org/officeDocument/2006/relationships/slideLayout" Target="../slideLayouts/slideLayout35.xml"/><Relationship Id="rId16" Type="http://schemas.openxmlformats.org/officeDocument/2006/relationships/hyperlink" Target="../../../Local%20Settings/Temporary%20Internet%20Files/OLK183/World_Atlas/World_Atlas.exe" TargetMode="External"/><Relationship Id="rId20" Type="http://schemas.openxmlformats.org/officeDocument/2006/relationships/slide" Target="../slides/slide4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24" Type="http://schemas.openxmlformats.org/officeDocument/2006/relationships/image" Target="../media/image11.png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5.png"/><Relationship Id="rId23" Type="http://schemas.openxmlformats.org/officeDocument/2006/relationships/hyperlink" Target="http://www.glencoe.com/" TargetMode="External"/><Relationship Id="rId10" Type="http://schemas.openxmlformats.org/officeDocument/2006/relationships/slideLayout" Target="../slideLayouts/slideLayout43.xml"/><Relationship Id="rId19" Type="http://schemas.openxmlformats.org/officeDocument/2006/relationships/image" Target="../media/image8.png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3.png"/><Relationship Id="rId22" Type="http://schemas.openxmlformats.org/officeDocument/2006/relationships/image" Target="../media/image10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png"/><Relationship Id="rId18" Type="http://schemas.openxmlformats.org/officeDocument/2006/relationships/image" Target="../media/image7.png"/><Relationship Id="rId26" Type="http://schemas.openxmlformats.org/officeDocument/2006/relationships/image" Target="../media/image18.png"/><Relationship Id="rId3" Type="http://schemas.openxmlformats.org/officeDocument/2006/relationships/slideLayout" Target="../slideLayouts/slideLayout47.xml"/><Relationship Id="rId21" Type="http://schemas.openxmlformats.org/officeDocument/2006/relationships/image" Target="../media/image9.png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17" Type="http://schemas.openxmlformats.org/officeDocument/2006/relationships/image" Target="../media/image6.png"/><Relationship Id="rId25" Type="http://schemas.openxmlformats.org/officeDocument/2006/relationships/image" Target="../media/image4.jpeg"/><Relationship Id="rId2" Type="http://schemas.openxmlformats.org/officeDocument/2006/relationships/slideLayout" Target="../slideLayouts/slideLayout46.xml"/><Relationship Id="rId16" Type="http://schemas.openxmlformats.org/officeDocument/2006/relationships/hyperlink" Target="../../../Local%20Settings/Temporary%20Internet%20Files/OLK183/World_Atlas/World_Atlas.exe" TargetMode="External"/><Relationship Id="rId20" Type="http://schemas.openxmlformats.org/officeDocument/2006/relationships/slide" Target="../slides/slide4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24" Type="http://schemas.openxmlformats.org/officeDocument/2006/relationships/image" Target="../media/image11.png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5.png"/><Relationship Id="rId23" Type="http://schemas.openxmlformats.org/officeDocument/2006/relationships/hyperlink" Target="http://www.glencoe.com/" TargetMode="External"/><Relationship Id="rId10" Type="http://schemas.openxmlformats.org/officeDocument/2006/relationships/slideLayout" Target="../slideLayouts/slideLayout54.xml"/><Relationship Id="rId19" Type="http://schemas.openxmlformats.org/officeDocument/2006/relationships/image" Target="../media/image8.png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3.png"/><Relationship Id="rId22" Type="http://schemas.openxmlformats.org/officeDocument/2006/relationships/image" Target="../media/image10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png"/><Relationship Id="rId18" Type="http://schemas.openxmlformats.org/officeDocument/2006/relationships/image" Target="../media/image7.png"/><Relationship Id="rId26" Type="http://schemas.openxmlformats.org/officeDocument/2006/relationships/image" Target="../media/image19.png"/><Relationship Id="rId3" Type="http://schemas.openxmlformats.org/officeDocument/2006/relationships/slideLayout" Target="../slideLayouts/slideLayout58.xml"/><Relationship Id="rId21" Type="http://schemas.openxmlformats.org/officeDocument/2006/relationships/image" Target="../media/image9.png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17" Type="http://schemas.openxmlformats.org/officeDocument/2006/relationships/image" Target="../media/image6.png"/><Relationship Id="rId25" Type="http://schemas.openxmlformats.org/officeDocument/2006/relationships/image" Target="../media/image4.jpeg"/><Relationship Id="rId2" Type="http://schemas.openxmlformats.org/officeDocument/2006/relationships/slideLayout" Target="../slideLayouts/slideLayout57.xml"/><Relationship Id="rId16" Type="http://schemas.openxmlformats.org/officeDocument/2006/relationships/hyperlink" Target="../../../Local%20Settings/Temporary%20Internet%20Files/OLK183/World_Atlas/World_Atlas.exe" TargetMode="External"/><Relationship Id="rId20" Type="http://schemas.openxmlformats.org/officeDocument/2006/relationships/slide" Target="../slides/slide4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24" Type="http://schemas.openxmlformats.org/officeDocument/2006/relationships/image" Target="../media/image11.png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5.png"/><Relationship Id="rId23" Type="http://schemas.openxmlformats.org/officeDocument/2006/relationships/hyperlink" Target="http://www.glencoe.com/" TargetMode="External"/><Relationship Id="rId10" Type="http://schemas.openxmlformats.org/officeDocument/2006/relationships/slideLayout" Target="../slideLayouts/slideLayout65.xml"/><Relationship Id="rId19" Type="http://schemas.openxmlformats.org/officeDocument/2006/relationships/image" Target="../media/image8.png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3.png"/><Relationship Id="rId22" Type="http://schemas.openxmlformats.org/officeDocument/2006/relationships/image" Target="../media/image10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2.png"/><Relationship Id="rId18" Type="http://schemas.openxmlformats.org/officeDocument/2006/relationships/image" Target="../media/image2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17" Type="http://schemas.openxmlformats.org/officeDocument/2006/relationships/image" Target="../media/image10.png"/><Relationship Id="rId2" Type="http://schemas.openxmlformats.org/officeDocument/2006/relationships/slideLayout" Target="../slideLayouts/slideLayout68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20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22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23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17" Type="http://schemas.openxmlformats.org/officeDocument/2006/relationships/image" Target="../media/image21.png"/><Relationship Id="rId2" Type="http://schemas.openxmlformats.org/officeDocument/2006/relationships/slideLayout" Target="../slideLayouts/slideLayout90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chop" descr="CH01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hidden">
          <a:xfrm>
            <a:off x="4857750" y="0"/>
            <a:ext cx="42862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AP1" descr="EPP_C01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104" descr="EPP NavBar7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ltGray">
          <a:xfrm>
            <a:off x="2759075" y="6348413"/>
            <a:ext cx="3614738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0"/>
            <a:ext cx="822960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Chapter Menu/Preview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050953E6-9588-4561-87A1-153D045CCE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62" descr="MGH Ribbon logo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hidden">
          <a:xfrm>
            <a:off x="7086600" y="6710363"/>
            <a:ext cx="2057400" cy="14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112" descr="EPP_Trans">
            <a:hlinkClick r:id="" action="ppaction://customshow?id=1&amp;return=true" highlightClick="1"/>
          </p:cNvPr>
          <p:cNvPicPr>
            <a:picLocks noChangeAspect="1" noChangeArrowheads="1"/>
          </p:cNvPicPr>
          <p:nvPr userDrawn="1"/>
        </p:nvPicPr>
        <p:blipFill>
          <a:blip r:embed="rId17"/>
          <a:srcRect/>
          <a:stretch>
            <a:fillRect/>
          </a:stretch>
        </p:blipFill>
        <p:spPr bwMode="ltGray">
          <a:xfrm>
            <a:off x="4352925" y="6403975"/>
            <a:ext cx="422275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113" descr="EPP_Atlas">
            <a:hlinkClick r:id="rId18" action="ppaction://hlinkfile"/>
          </p:cNvPr>
          <p:cNvPicPr>
            <a:picLocks noChangeAspect="1" noChangeArrowheads="1"/>
          </p:cNvPicPr>
          <p:nvPr userDrawn="1"/>
        </p:nvPicPr>
        <p:blipFill>
          <a:blip r:embed="rId19"/>
          <a:srcRect/>
          <a:stretch>
            <a:fillRect/>
          </a:stretch>
        </p:blipFill>
        <p:spPr bwMode="ltGray">
          <a:xfrm>
            <a:off x="3854450" y="6403975"/>
            <a:ext cx="422275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14" descr="EPP_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20"/>
          <a:srcRect/>
          <a:stretch>
            <a:fillRect/>
          </a:stretch>
        </p:blipFill>
        <p:spPr bwMode="ltGray">
          <a:xfrm>
            <a:off x="5348288" y="6403975"/>
            <a:ext cx="422275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6" descr="EPP_help">
            <a:hlinkClick r:id="" action="ppaction://customshow?id=0&amp;return=true" highlightClick="1"/>
          </p:cNvPr>
          <p:cNvPicPr>
            <a:picLocks noChangeAspect="1" noChangeArrowheads="1"/>
          </p:cNvPicPr>
          <p:nvPr userDrawn="1"/>
        </p:nvPicPr>
        <p:blipFill>
          <a:blip r:embed="rId21"/>
          <a:srcRect/>
          <a:stretch>
            <a:fillRect/>
          </a:stretch>
        </p:blipFill>
        <p:spPr bwMode="ltGray">
          <a:xfrm>
            <a:off x="2859088" y="6403975"/>
            <a:ext cx="422275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17" descr="EPP_home">
            <a:hlinkClick r:id="rId22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23"/>
          <a:srcRect/>
          <a:stretch>
            <a:fillRect/>
          </a:stretch>
        </p:blipFill>
        <p:spPr bwMode="ltGray">
          <a:xfrm>
            <a:off x="4849813" y="6403975"/>
            <a:ext cx="422275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118" descr="EPP_next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24"/>
          <a:srcRect/>
          <a:stretch>
            <a:fillRect/>
          </a:stretch>
        </p:blipFill>
        <p:spPr bwMode="ltGray">
          <a:xfrm>
            <a:off x="5846763" y="6403975"/>
            <a:ext cx="422275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Picture 119" descr="EPP_online">
            <a:hlinkClick r:id="rId25" highlightClick="1"/>
          </p:cNvPr>
          <p:cNvPicPr>
            <a:picLocks noChangeAspect="1" noChangeArrowheads="1"/>
          </p:cNvPicPr>
          <p:nvPr userDrawn="1"/>
        </p:nvPicPr>
        <p:blipFill>
          <a:blip r:embed="rId26"/>
          <a:srcRect/>
          <a:stretch>
            <a:fillRect/>
          </a:stretch>
        </p:blipFill>
        <p:spPr bwMode="ltGray">
          <a:xfrm>
            <a:off x="3355975" y="6403975"/>
            <a:ext cx="422275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9" name="Picture 125" descr="EPP_H_C1"/>
          <p:cNvPicPr>
            <a:picLocks noChangeAspect="1" noChangeArrowheads="1"/>
          </p:cNvPicPr>
          <p:nvPr userDrawn="1"/>
        </p:nvPicPr>
        <p:blipFill>
          <a:blip r:embed="rId27"/>
          <a:srcRect/>
          <a:stretch>
            <a:fillRect/>
          </a:stretch>
        </p:blipFill>
        <p:spPr bwMode="invGray">
          <a:xfrm>
            <a:off x="3454400" y="0"/>
            <a:ext cx="56896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9" r:id="rId2"/>
    <p:sldLayoutId id="2147483668" r:id="rId3"/>
    <p:sldLayoutId id="2147483667" r:id="rId4"/>
    <p:sldLayoutId id="2147483666" r:id="rId5"/>
    <p:sldLayoutId id="2147483665" r:id="rId6"/>
    <p:sldLayoutId id="2147483664" r:id="rId7"/>
    <p:sldLayoutId id="2147483663" r:id="rId8"/>
    <p:sldLayoutId id="2147483662" r:id="rId9"/>
    <p:sldLayoutId id="2147483661" r:id="rId10"/>
    <p:sldLayoutId id="2147483660" r:id="rId11"/>
  </p:sldLayoutIdLst>
  <p:timing>
    <p:tnLst>
      <p:par>
        <p:cTn id="1" dur="indefinite" restart="never" nodeType="tmRoot"/>
      </p:par>
    </p:tnLst>
  </p:timing>
  <p:txStyles>
    <p:titleStyle>
      <a:lvl1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00" descr="EPP_End Of">
            <a:hlinkClick r:id="rId13" action="ppaction://hlinksldjump"/>
          </p:cNvPr>
          <p:cNvPicPr>
            <a:picLocks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AP1" descr="EPP_C01">
            <a:hlinkClick r:id="rId13" action="ppaction://hlinksldjump"/>
          </p:cNvPr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102" descr="EPP NavBar7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ltGray">
          <a:xfrm>
            <a:off x="2759075" y="6348413"/>
            <a:ext cx="3614738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0"/>
            <a:ext cx="822960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End Of</a:t>
            </a:r>
          </a:p>
        </p:txBody>
      </p:sp>
      <p:pic>
        <p:nvPicPr>
          <p:cNvPr id="13318" name="Picture 63" descr="MGH Ribbon logo"/>
          <p:cNvPicPr>
            <a:picLocks noChangeAspect="1" noChangeArrowheads="1"/>
          </p:cNvPicPr>
          <p:nvPr userDrawn="1"/>
        </p:nvPicPr>
        <p:blipFill>
          <a:blip r:embed="rId17"/>
          <a:srcRect/>
          <a:stretch>
            <a:fillRect/>
          </a:stretch>
        </p:blipFill>
        <p:spPr bwMode="ltGray">
          <a:xfrm>
            <a:off x="7086600" y="6710363"/>
            <a:ext cx="2057400" cy="14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118" descr="EPP_Atlas">
            <a:hlinkClick r:id="rId18" action="ppaction://hlinkfile"/>
          </p:cNvPr>
          <p:cNvPicPr>
            <a:picLocks noChangeAspect="1" noChangeArrowheads="1"/>
          </p:cNvPicPr>
          <p:nvPr userDrawn="1"/>
        </p:nvPicPr>
        <p:blipFill>
          <a:blip r:embed="rId19"/>
          <a:srcRect/>
          <a:stretch>
            <a:fillRect/>
          </a:stretch>
        </p:blipFill>
        <p:spPr bwMode="ltGray">
          <a:xfrm>
            <a:off x="3854450" y="6403975"/>
            <a:ext cx="422275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119" descr="EPP_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20"/>
          <a:srcRect/>
          <a:stretch>
            <a:fillRect/>
          </a:stretch>
        </p:blipFill>
        <p:spPr bwMode="ltGray">
          <a:xfrm>
            <a:off x="5348288" y="6403975"/>
            <a:ext cx="422275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120" descr="EPP_help">
            <a:hlinkClick r:id="" action="ppaction://customshow?id=0&amp;return=true" highlightClick="1"/>
          </p:cNvPr>
          <p:cNvPicPr>
            <a:picLocks noChangeAspect="1" noChangeArrowheads="1"/>
          </p:cNvPicPr>
          <p:nvPr userDrawn="1"/>
        </p:nvPicPr>
        <p:blipFill>
          <a:blip r:embed="rId21"/>
          <a:srcRect/>
          <a:stretch>
            <a:fillRect/>
          </a:stretch>
        </p:blipFill>
        <p:spPr bwMode="ltGray">
          <a:xfrm>
            <a:off x="2859088" y="6403975"/>
            <a:ext cx="422275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Picture 121" descr="EPP_home">
            <a:hlinkClick r:id="rId13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22"/>
          <a:srcRect/>
          <a:stretch>
            <a:fillRect/>
          </a:stretch>
        </p:blipFill>
        <p:spPr bwMode="ltGray">
          <a:xfrm>
            <a:off x="4849813" y="6403975"/>
            <a:ext cx="422275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3" name="Picture 123" descr="EPP_online">
            <a:hlinkClick r:id="rId23" highlightClick="1"/>
          </p:cNvPr>
          <p:cNvPicPr>
            <a:picLocks noChangeAspect="1" noChangeArrowheads="1"/>
          </p:cNvPicPr>
          <p:nvPr userDrawn="1"/>
        </p:nvPicPr>
        <p:blipFill>
          <a:blip r:embed="rId24"/>
          <a:srcRect/>
          <a:stretch>
            <a:fillRect/>
          </a:stretch>
        </p:blipFill>
        <p:spPr bwMode="ltGray">
          <a:xfrm>
            <a:off x="3355975" y="6403975"/>
            <a:ext cx="422275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4" name="Picture 124" descr="EPP_next_DEAD">
            <a:hlinkClick r:id="" action="ppaction://noaction" highlightClick="1"/>
          </p:cNvPr>
          <p:cNvPicPr>
            <a:picLocks noChangeAspect="1" noChangeArrowheads="1"/>
          </p:cNvPicPr>
          <p:nvPr userDrawn="1"/>
        </p:nvPicPr>
        <p:blipFill>
          <a:blip r:embed="rId25"/>
          <a:srcRect/>
          <a:stretch>
            <a:fillRect/>
          </a:stretch>
        </p:blipFill>
        <p:spPr bwMode="ltGray">
          <a:xfrm>
            <a:off x="5846763" y="6403975"/>
            <a:ext cx="422275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5" name="Picture 125" descr="EPP_Trans_DEAD">
            <a:hlinkClick r:id="" action="ppaction://noaction" highlightClick="1" endSnd="1"/>
          </p:cNvPr>
          <p:cNvPicPr>
            <a:picLocks noChangeAspect="1" noChangeArrowheads="1"/>
          </p:cNvPicPr>
          <p:nvPr userDrawn="1"/>
        </p:nvPicPr>
        <p:blipFill>
          <a:blip r:embed="rId26"/>
          <a:srcRect/>
          <a:stretch>
            <a:fillRect/>
          </a:stretch>
        </p:blipFill>
        <p:spPr bwMode="ltGray">
          <a:xfrm>
            <a:off x="4352925" y="6403975"/>
            <a:ext cx="422275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0" r:id="rId2"/>
    <p:sldLayoutId id="2147483679" r:id="rId3"/>
    <p:sldLayoutId id="2147483678" r:id="rId4"/>
    <p:sldLayoutId id="2147483677" r:id="rId5"/>
    <p:sldLayoutId id="2147483676" r:id="rId6"/>
    <p:sldLayoutId id="2147483675" r:id="rId7"/>
    <p:sldLayoutId id="2147483674" r:id="rId8"/>
    <p:sldLayoutId id="2147483673" r:id="rId9"/>
    <p:sldLayoutId id="2147483672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AP1" descr="EPP_C01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56" descr="EPP NavBar7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ltGray">
          <a:xfrm>
            <a:off x="2759075" y="6348413"/>
            <a:ext cx="3614738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57" descr="EPP_Trans">
            <a:hlinkClick r:id="" action="ppaction://customshow?id=2&amp;return=true" highlightClick="1"/>
          </p:cNvPr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ltGray">
          <a:xfrm>
            <a:off x="4352925" y="6403975"/>
            <a:ext cx="422275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8" descr="EPP_Atlas">
            <a:hlinkClick r:id="rId16" action="ppaction://hlinkfile"/>
          </p:cNvPr>
          <p:cNvPicPr>
            <a:picLocks noChangeAspect="1" noChangeArrowheads="1"/>
          </p:cNvPicPr>
          <p:nvPr userDrawn="1"/>
        </p:nvPicPr>
        <p:blipFill>
          <a:blip r:embed="rId17"/>
          <a:srcRect/>
          <a:stretch>
            <a:fillRect/>
          </a:stretch>
        </p:blipFill>
        <p:spPr bwMode="ltGray">
          <a:xfrm>
            <a:off x="3854450" y="6403975"/>
            <a:ext cx="422275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59" descr="EPP_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8"/>
          <a:srcRect/>
          <a:stretch>
            <a:fillRect/>
          </a:stretch>
        </p:blipFill>
        <p:spPr bwMode="ltGray">
          <a:xfrm>
            <a:off x="5348288" y="6403975"/>
            <a:ext cx="422275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60" descr="EPP_help">
            <a:hlinkClick r:id="" action="ppaction://customshow?id=0&amp;return=true" highlightClick="1"/>
          </p:cNvPr>
          <p:cNvPicPr>
            <a:picLocks noChangeAspect="1" noChangeArrowheads="1"/>
          </p:cNvPicPr>
          <p:nvPr userDrawn="1"/>
        </p:nvPicPr>
        <p:blipFill>
          <a:blip r:embed="rId19"/>
          <a:srcRect/>
          <a:stretch>
            <a:fillRect/>
          </a:stretch>
        </p:blipFill>
        <p:spPr bwMode="ltGray">
          <a:xfrm>
            <a:off x="2859088" y="6403975"/>
            <a:ext cx="422275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Picture 61" descr="EPP_home">
            <a:hlinkClick r:id="rId20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21"/>
          <a:srcRect/>
          <a:stretch>
            <a:fillRect/>
          </a:stretch>
        </p:blipFill>
        <p:spPr bwMode="ltGray">
          <a:xfrm>
            <a:off x="4849813" y="6403975"/>
            <a:ext cx="422275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9" name="Picture 62" descr="EPP_next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22"/>
          <a:srcRect/>
          <a:stretch>
            <a:fillRect/>
          </a:stretch>
        </p:blipFill>
        <p:spPr bwMode="ltGray">
          <a:xfrm>
            <a:off x="5846763" y="6403975"/>
            <a:ext cx="422275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0" name="Picture 63" descr="EPP_online">
            <a:hlinkClick r:id="rId23" highlightClick="1"/>
          </p:cNvPr>
          <p:cNvPicPr>
            <a:picLocks noChangeAspect="1" noChangeArrowheads="1"/>
          </p:cNvPicPr>
          <p:nvPr userDrawn="1"/>
        </p:nvPicPr>
        <p:blipFill>
          <a:blip r:embed="rId24"/>
          <a:srcRect/>
          <a:stretch>
            <a:fillRect/>
          </a:stretch>
        </p:blipFill>
        <p:spPr bwMode="ltGray">
          <a:xfrm>
            <a:off x="3355975" y="6403975"/>
            <a:ext cx="422275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0"/>
            <a:ext cx="822960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Section 1</a:t>
            </a:r>
          </a:p>
        </p:txBody>
      </p:sp>
      <p:sp>
        <p:nvSpPr>
          <p:cNvPr id="10762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20500A0F-8E2C-4085-B30B-059975D917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5613" name="Picture 19" descr="MGH Ribbon logo"/>
          <p:cNvPicPr>
            <a:picLocks noChangeAspect="1" noChangeArrowheads="1"/>
          </p:cNvPicPr>
          <p:nvPr userDrawn="1"/>
        </p:nvPicPr>
        <p:blipFill>
          <a:blip r:embed="rId25"/>
          <a:srcRect/>
          <a:stretch>
            <a:fillRect/>
          </a:stretch>
        </p:blipFill>
        <p:spPr bwMode="hidden">
          <a:xfrm>
            <a:off x="7086600" y="6710363"/>
            <a:ext cx="2057400" cy="14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4" name="Picture 65" descr="EPP_S1H"/>
          <p:cNvPicPr>
            <a:picLocks noChangeAspect="1" noChangeArrowheads="1"/>
          </p:cNvPicPr>
          <p:nvPr userDrawn="1"/>
        </p:nvPicPr>
        <p:blipFill>
          <a:blip r:embed="rId26"/>
          <a:srcRect/>
          <a:stretch>
            <a:fillRect/>
          </a:stretch>
        </p:blipFill>
        <p:spPr bwMode="invGray">
          <a:xfrm>
            <a:off x="3454400" y="0"/>
            <a:ext cx="56896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1" r:id="rId2"/>
    <p:sldLayoutId id="2147483690" r:id="rId3"/>
    <p:sldLayoutId id="2147483689" r:id="rId4"/>
    <p:sldLayoutId id="2147483688" r:id="rId5"/>
    <p:sldLayoutId id="2147483687" r:id="rId6"/>
    <p:sldLayoutId id="2147483686" r:id="rId7"/>
    <p:sldLayoutId id="2147483685" r:id="rId8"/>
    <p:sldLayoutId id="2147483684" r:id="rId9"/>
    <p:sldLayoutId id="2147483683" r:id="rId10"/>
    <p:sldLayoutId id="2147483682" r:id="rId11"/>
  </p:sldLayoutIdLst>
  <p:timing>
    <p:tnLst>
      <p:par>
        <p:cTn id="1" dur="indefinite" restart="never" nodeType="tmRoot"/>
      </p:par>
    </p:tnLst>
  </p:timing>
  <p:txStyles>
    <p:titleStyle>
      <a:lvl1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AP1" descr="EPP_C01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68" descr="EPP NavBar7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ltGray">
          <a:xfrm>
            <a:off x="2759075" y="6348413"/>
            <a:ext cx="3614738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69" descr="EPP_Trans">
            <a:hlinkClick r:id="" action="ppaction://customshow?id=3&amp;return=true" highlightClick="1"/>
          </p:cNvPr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ltGray">
          <a:xfrm>
            <a:off x="4352925" y="6403975"/>
            <a:ext cx="422275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70" descr="EPP_Atlas">
            <a:hlinkClick r:id="rId16"/>
          </p:cNvPr>
          <p:cNvPicPr>
            <a:picLocks noChangeAspect="1" noChangeArrowheads="1"/>
          </p:cNvPicPr>
          <p:nvPr userDrawn="1"/>
        </p:nvPicPr>
        <p:blipFill>
          <a:blip r:embed="rId17"/>
          <a:srcRect/>
          <a:stretch>
            <a:fillRect/>
          </a:stretch>
        </p:blipFill>
        <p:spPr bwMode="ltGray">
          <a:xfrm>
            <a:off x="3854450" y="6403975"/>
            <a:ext cx="422275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71" descr="EPP_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8"/>
          <a:srcRect/>
          <a:stretch>
            <a:fillRect/>
          </a:stretch>
        </p:blipFill>
        <p:spPr bwMode="ltGray">
          <a:xfrm>
            <a:off x="5348288" y="6403975"/>
            <a:ext cx="422275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Picture 72" descr="EPP_help">
            <a:hlinkClick r:id="" action="ppaction://customshow?id=0&amp;return=true" highlightClick="1"/>
          </p:cNvPr>
          <p:cNvPicPr>
            <a:picLocks noChangeAspect="1" noChangeArrowheads="1"/>
          </p:cNvPicPr>
          <p:nvPr userDrawn="1"/>
        </p:nvPicPr>
        <p:blipFill>
          <a:blip r:embed="rId19"/>
          <a:srcRect/>
          <a:stretch>
            <a:fillRect/>
          </a:stretch>
        </p:blipFill>
        <p:spPr bwMode="ltGray">
          <a:xfrm>
            <a:off x="2859088" y="6403975"/>
            <a:ext cx="422275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6" name="Picture 73" descr="EPP_home">
            <a:hlinkClick r:id="rId20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21"/>
          <a:srcRect/>
          <a:stretch>
            <a:fillRect/>
          </a:stretch>
        </p:blipFill>
        <p:spPr bwMode="ltGray">
          <a:xfrm>
            <a:off x="4849813" y="6403975"/>
            <a:ext cx="422275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7" name="Picture 74" descr="EPP_next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22"/>
          <a:srcRect/>
          <a:stretch>
            <a:fillRect/>
          </a:stretch>
        </p:blipFill>
        <p:spPr bwMode="ltGray">
          <a:xfrm>
            <a:off x="5846763" y="6403975"/>
            <a:ext cx="422275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8" name="Picture 75" descr="EPP_online">
            <a:hlinkClick r:id="rId23" highlightClick="1"/>
          </p:cNvPr>
          <p:cNvPicPr>
            <a:picLocks noChangeAspect="1" noChangeArrowheads="1"/>
          </p:cNvPicPr>
          <p:nvPr userDrawn="1"/>
        </p:nvPicPr>
        <p:blipFill>
          <a:blip r:embed="rId24"/>
          <a:srcRect/>
          <a:stretch>
            <a:fillRect/>
          </a:stretch>
        </p:blipFill>
        <p:spPr bwMode="ltGray">
          <a:xfrm>
            <a:off x="3355975" y="6403975"/>
            <a:ext cx="422275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9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0"/>
            <a:ext cx="822960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Section 2</a:t>
            </a:r>
          </a:p>
        </p:txBody>
      </p:sp>
      <p:sp>
        <p:nvSpPr>
          <p:cNvPr id="49164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F9B98B61-EB3C-4CAB-9ED2-4C89B25C9B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37901" name="Picture 40" descr="MGH Ribbon logo"/>
          <p:cNvPicPr>
            <a:picLocks noChangeAspect="1" noChangeArrowheads="1"/>
          </p:cNvPicPr>
          <p:nvPr userDrawn="1"/>
        </p:nvPicPr>
        <p:blipFill>
          <a:blip r:embed="rId25"/>
          <a:srcRect/>
          <a:stretch>
            <a:fillRect/>
          </a:stretch>
        </p:blipFill>
        <p:spPr bwMode="hidden">
          <a:xfrm>
            <a:off x="7086600" y="6710363"/>
            <a:ext cx="2057400" cy="14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2" name="Picture 76" descr="EPP_S2H"/>
          <p:cNvPicPr>
            <a:picLocks noChangeAspect="1" noChangeArrowheads="1"/>
          </p:cNvPicPr>
          <p:nvPr userDrawn="1"/>
        </p:nvPicPr>
        <p:blipFill>
          <a:blip r:embed="rId26"/>
          <a:srcRect/>
          <a:stretch>
            <a:fillRect/>
          </a:stretch>
        </p:blipFill>
        <p:spPr bwMode="invGray">
          <a:xfrm>
            <a:off x="3454400" y="0"/>
            <a:ext cx="5689600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2" r:id="rId2"/>
    <p:sldLayoutId id="2147483701" r:id="rId3"/>
    <p:sldLayoutId id="2147483700" r:id="rId4"/>
    <p:sldLayoutId id="2147483699" r:id="rId5"/>
    <p:sldLayoutId id="2147483698" r:id="rId6"/>
    <p:sldLayoutId id="2147483697" r:id="rId7"/>
    <p:sldLayoutId id="2147483696" r:id="rId8"/>
    <p:sldLayoutId id="2147483695" r:id="rId9"/>
    <p:sldLayoutId id="2147483694" r:id="rId10"/>
    <p:sldLayoutId id="2147483693" r:id="rId11"/>
  </p:sldLayoutIdLst>
  <p:timing>
    <p:tnLst>
      <p:par>
        <p:cTn id="1" dur="indefinite" restart="never" nodeType="tmRoot"/>
      </p:par>
    </p:tnLst>
  </p:timing>
  <p:txStyles>
    <p:titleStyle>
      <a:lvl1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AP1" descr="EPP_C01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" name="Picture 68" descr="EPP NavBar7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ltGray">
          <a:xfrm>
            <a:off x="2759075" y="6348413"/>
            <a:ext cx="3614738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Picture 69" descr="EPP_Trans">
            <a:hlinkClick r:id="" action="ppaction://customshow?id=4&amp;return=true" highlightClick="1"/>
          </p:cNvPr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ltGray">
          <a:xfrm>
            <a:off x="4352925" y="6403975"/>
            <a:ext cx="422275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Picture 70" descr="EPP_Atlas">
            <a:hlinkClick r:id="rId16" action="ppaction://hlinkfile"/>
          </p:cNvPr>
          <p:cNvPicPr>
            <a:picLocks noChangeAspect="1" noChangeArrowheads="1"/>
          </p:cNvPicPr>
          <p:nvPr userDrawn="1"/>
        </p:nvPicPr>
        <p:blipFill>
          <a:blip r:embed="rId17"/>
          <a:srcRect/>
          <a:stretch>
            <a:fillRect/>
          </a:stretch>
        </p:blipFill>
        <p:spPr bwMode="ltGray">
          <a:xfrm>
            <a:off x="3854450" y="6403975"/>
            <a:ext cx="422275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2" name="Picture 71" descr="EPP_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8"/>
          <a:srcRect/>
          <a:stretch>
            <a:fillRect/>
          </a:stretch>
        </p:blipFill>
        <p:spPr bwMode="ltGray">
          <a:xfrm>
            <a:off x="5348288" y="6403975"/>
            <a:ext cx="422275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3" name="Picture 72" descr="EPP_help">
            <a:hlinkClick r:id="" action="ppaction://customshow?id=0&amp;return=true" highlightClick="1"/>
          </p:cNvPr>
          <p:cNvPicPr>
            <a:picLocks noChangeAspect="1" noChangeArrowheads="1"/>
          </p:cNvPicPr>
          <p:nvPr userDrawn="1"/>
        </p:nvPicPr>
        <p:blipFill>
          <a:blip r:embed="rId19"/>
          <a:srcRect/>
          <a:stretch>
            <a:fillRect/>
          </a:stretch>
        </p:blipFill>
        <p:spPr bwMode="ltGray">
          <a:xfrm>
            <a:off x="2859088" y="6403975"/>
            <a:ext cx="422275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4" name="Picture 73" descr="EPP_home">
            <a:hlinkClick r:id="rId20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21"/>
          <a:srcRect/>
          <a:stretch>
            <a:fillRect/>
          </a:stretch>
        </p:blipFill>
        <p:spPr bwMode="ltGray">
          <a:xfrm>
            <a:off x="4849813" y="6403975"/>
            <a:ext cx="422275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5" name="Picture 74" descr="EPP_next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22"/>
          <a:srcRect/>
          <a:stretch>
            <a:fillRect/>
          </a:stretch>
        </p:blipFill>
        <p:spPr bwMode="ltGray">
          <a:xfrm>
            <a:off x="5846763" y="6403975"/>
            <a:ext cx="422275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6" name="Picture 75" descr="EPP_online">
            <a:hlinkClick r:id="rId23" highlightClick="1"/>
          </p:cNvPr>
          <p:cNvPicPr>
            <a:picLocks noChangeAspect="1" noChangeArrowheads="1"/>
          </p:cNvPicPr>
          <p:nvPr userDrawn="1"/>
        </p:nvPicPr>
        <p:blipFill>
          <a:blip r:embed="rId24"/>
          <a:srcRect/>
          <a:stretch>
            <a:fillRect/>
          </a:stretch>
        </p:blipFill>
        <p:spPr bwMode="ltGray">
          <a:xfrm>
            <a:off x="3355975" y="6403975"/>
            <a:ext cx="422275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7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0"/>
            <a:ext cx="822960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Section 3</a:t>
            </a:r>
          </a:p>
        </p:txBody>
      </p:sp>
      <p:sp>
        <p:nvSpPr>
          <p:cNvPr id="89100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ABE4A4FA-4626-4D71-A64C-ED0F11C885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50189" name="Picture 39" descr="MGH Ribbon logo"/>
          <p:cNvPicPr>
            <a:picLocks noChangeAspect="1" noChangeArrowheads="1"/>
          </p:cNvPicPr>
          <p:nvPr userDrawn="1"/>
        </p:nvPicPr>
        <p:blipFill>
          <a:blip r:embed="rId25"/>
          <a:srcRect/>
          <a:stretch>
            <a:fillRect/>
          </a:stretch>
        </p:blipFill>
        <p:spPr bwMode="hidden">
          <a:xfrm>
            <a:off x="7086600" y="6710363"/>
            <a:ext cx="2057400" cy="14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90" name="Picture 76" descr="EPP_S3H"/>
          <p:cNvPicPr>
            <a:picLocks noChangeAspect="1" noChangeArrowheads="1"/>
          </p:cNvPicPr>
          <p:nvPr userDrawn="1"/>
        </p:nvPicPr>
        <p:blipFill>
          <a:blip r:embed="rId26"/>
          <a:srcRect/>
          <a:stretch>
            <a:fillRect/>
          </a:stretch>
        </p:blipFill>
        <p:spPr bwMode="invGray">
          <a:xfrm>
            <a:off x="3454400" y="0"/>
            <a:ext cx="5689600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3" r:id="rId2"/>
    <p:sldLayoutId id="2147483712" r:id="rId3"/>
    <p:sldLayoutId id="2147483711" r:id="rId4"/>
    <p:sldLayoutId id="2147483710" r:id="rId5"/>
    <p:sldLayoutId id="2147483709" r:id="rId6"/>
    <p:sldLayoutId id="2147483708" r:id="rId7"/>
    <p:sldLayoutId id="2147483707" r:id="rId8"/>
    <p:sldLayoutId id="2147483706" r:id="rId9"/>
    <p:sldLayoutId id="2147483705" r:id="rId10"/>
    <p:sldLayoutId id="2147483704" r:id="rId11"/>
  </p:sldLayoutIdLst>
  <p:timing>
    <p:tnLst>
      <p:par>
        <p:cTn id="1" dur="indefinite" restart="never" nodeType="tmRoot"/>
      </p:par>
    </p:tnLst>
  </p:timing>
  <p:txStyles>
    <p:titleStyle>
      <a:lvl1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AP1" descr="EPP_C01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7" name="Picture 38" descr="EPP NavBar7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ltGray">
          <a:xfrm>
            <a:off x="2759075" y="6348413"/>
            <a:ext cx="3614738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8" name="Picture 39" descr="EPP_Trans">
            <a:hlinkClick r:id="" action="ppaction://customshow?id=1&amp;return=true" highlightClick="1"/>
          </p:cNvPr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ltGray">
          <a:xfrm>
            <a:off x="4352925" y="6403975"/>
            <a:ext cx="422275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9" name="Picture 40" descr="EPP_Atlas">
            <a:hlinkClick r:id="rId16" action="ppaction://hlinkfile"/>
          </p:cNvPr>
          <p:cNvPicPr>
            <a:picLocks noChangeAspect="1" noChangeArrowheads="1"/>
          </p:cNvPicPr>
          <p:nvPr userDrawn="1"/>
        </p:nvPicPr>
        <p:blipFill>
          <a:blip r:embed="rId17"/>
          <a:srcRect/>
          <a:stretch>
            <a:fillRect/>
          </a:stretch>
        </p:blipFill>
        <p:spPr bwMode="ltGray">
          <a:xfrm>
            <a:off x="3854450" y="6403975"/>
            <a:ext cx="422275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0" name="Picture 41" descr="EPP_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8"/>
          <a:srcRect/>
          <a:stretch>
            <a:fillRect/>
          </a:stretch>
        </p:blipFill>
        <p:spPr bwMode="ltGray">
          <a:xfrm>
            <a:off x="5348288" y="6403975"/>
            <a:ext cx="422275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1" name="Picture 42" descr="EPP_help">
            <a:hlinkClick r:id="" action="ppaction://customshow?id=0&amp;return=true" highlightClick="1"/>
          </p:cNvPr>
          <p:cNvPicPr>
            <a:picLocks noChangeAspect="1" noChangeArrowheads="1"/>
          </p:cNvPicPr>
          <p:nvPr userDrawn="1"/>
        </p:nvPicPr>
        <p:blipFill>
          <a:blip r:embed="rId19"/>
          <a:srcRect/>
          <a:stretch>
            <a:fillRect/>
          </a:stretch>
        </p:blipFill>
        <p:spPr bwMode="ltGray">
          <a:xfrm>
            <a:off x="2859088" y="6403975"/>
            <a:ext cx="422275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2" name="Picture 43" descr="EPP_home">
            <a:hlinkClick r:id="rId20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21"/>
          <a:srcRect/>
          <a:stretch>
            <a:fillRect/>
          </a:stretch>
        </p:blipFill>
        <p:spPr bwMode="ltGray">
          <a:xfrm>
            <a:off x="4849813" y="6403975"/>
            <a:ext cx="422275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3" name="Picture 44" descr="EPP_next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22"/>
          <a:srcRect/>
          <a:stretch>
            <a:fillRect/>
          </a:stretch>
        </p:blipFill>
        <p:spPr bwMode="ltGray">
          <a:xfrm>
            <a:off x="5846763" y="6403975"/>
            <a:ext cx="422275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4" name="Picture 45" descr="EPP_online">
            <a:hlinkClick r:id="rId23" highlightClick="1"/>
          </p:cNvPr>
          <p:cNvPicPr>
            <a:picLocks noChangeAspect="1" noChangeArrowheads="1"/>
          </p:cNvPicPr>
          <p:nvPr userDrawn="1"/>
        </p:nvPicPr>
        <p:blipFill>
          <a:blip r:embed="rId24"/>
          <a:srcRect/>
          <a:stretch>
            <a:fillRect/>
          </a:stretch>
        </p:blipFill>
        <p:spPr bwMode="ltGray">
          <a:xfrm>
            <a:off x="3355975" y="6403975"/>
            <a:ext cx="422275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0"/>
            <a:ext cx="822960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Visual Summary</a:t>
            </a:r>
          </a:p>
        </p:txBody>
      </p:sp>
      <p:sp>
        <p:nvSpPr>
          <p:cNvPr id="1034244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8ABD2F52-E11E-474B-8F98-7DE0DBF9E6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2477" name="Picture 17" descr="MGH Ribbon logo"/>
          <p:cNvPicPr>
            <a:picLocks noChangeAspect="1" noChangeArrowheads="1"/>
          </p:cNvPicPr>
          <p:nvPr userDrawn="1"/>
        </p:nvPicPr>
        <p:blipFill>
          <a:blip r:embed="rId25"/>
          <a:srcRect/>
          <a:stretch>
            <a:fillRect/>
          </a:stretch>
        </p:blipFill>
        <p:spPr bwMode="hidden">
          <a:xfrm>
            <a:off x="7086600" y="6710363"/>
            <a:ext cx="2057400" cy="14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8" name="Picture 46" descr="VisSumH"/>
          <p:cNvPicPr>
            <a:picLocks noChangeAspect="1" noChangeArrowheads="1"/>
          </p:cNvPicPr>
          <p:nvPr userDrawn="1"/>
        </p:nvPicPr>
        <p:blipFill>
          <a:blip r:embed="rId26"/>
          <a:srcRect/>
          <a:stretch>
            <a:fillRect/>
          </a:stretch>
        </p:blipFill>
        <p:spPr bwMode="invGray">
          <a:xfrm>
            <a:off x="3454400" y="0"/>
            <a:ext cx="56896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4" r:id="rId2"/>
    <p:sldLayoutId id="2147483723" r:id="rId3"/>
    <p:sldLayoutId id="2147483722" r:id="rId4"/>
    <p:sldLayoutId id="2147483721" r:id="rId5"/>
    <p:sldLayoutId id="2147483720" r:id="rId6"/>
    <p:sldLayoutId id="2147483719" r:id="rId7"/>
    <p:sldLayoutId id="2147483718" r:id="rId8"/>
    <p:sldLayoutId id="2147483717" r:id="rId9"/>
    <p:sldLayoutId id="2147483716" r:id="rId10"/>
    <p:sldLayoutId id="2147483715" r:id="rId11"/>
  </p:sldLayoutIdLst>
  <p:timing>
    <p:tnLst>
      <p:par>
        <p:cTn id="1" dur="indefinite" restart="never" nodeType="tmRoot"/>
      </p:par>
    </p:tnLst>
  </p:timing>
  <p:txStyles>
    <p:titleStyle>
      <a:lvl1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AP1" descr="EPP_C01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5" name="Picture 57" descr="EPP NavBar3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ltGray">
          <a:xfrm>
            <a:off x="2759075" y="6348413"/>
            <a:ext cx="3614738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0"/>
            <a:ext cx="822960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3-Button CS</a:t>
            </a:r>
          </a:p>
        </p:txBody>
      </p:sp>
      <p:sp>
        <p:nvSpPr>
          <p:cNvPr id="1822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0FFE19C6-84E7-42E9-9EB6-57B7005AC8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4758" name="Picture 30" descr="MGH Ribbon logo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hidden">
          <a:xfrm>
            <a:off x="7086600" y="6710363"/>
            <a:ext cx="2057400" cy="14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9" name="Picture 58" descr="EPP_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ltGray">
          <a:xfrm>
            <a:off x="4352925" y="6403975"/>
            <a:ext cx="422275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60" name="Picture 59" descr="EPP_next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7"/>
          <a:srcRect/>
          <a:stretch>
            <a:fillRect/>
          </a:stretch>
        </p:blipFill>
        <p:spPr bwMode="ltGray">
          <a:xfrm>
            <a:off x="4849813" y="6403975"/>
            <a:ext cx="422275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61" name="Picture 60" descr="EPP_Bback">
            <a:hlinkClick r:id="" action="ppaction://noaction" highlightClick="1"/>
          </p:cNvPr>
          <p:cNvPicPr>
            <a:picLocks noChangeAspect="1" noChangeArrowheads="1"/>
          </p:cNvPicPr>
          <p:nvPr userDrawn="1"/>
        </p:nvPicPr>
        <p:blipFill>
          <a:blip r:embed="rId18"/>
          <a:srcRect/>
          <a:stretch>
            <a:fillRect/>
          </a:stretch>
        </p:blipFill>
        <p:spPr bwMode="ltGray">
          <a:xfrm>
            <a:off x="3854450" y="6403975"/>
            <a:ext cx="422275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5" r:id="rId2"/>
    <p:sldLayoutId id="2147483734" r:id="rId3"/>
    <p:sldLayoutId id="2147483733" r:id="rId4"/>
    <p:sldLayoutId id="2147483732" r:id="rId5"/>
    <p:sldLayoutId id="2147483731" r:id="rId6"/>
    <p:sldLayoutId id="2147483730" r:id="rId7"/>
    <p:sldLayoutId id="2147483729" r:id="rId8"/>
    <p:sldLayoutId id="2147483728" r:id="rId9"/>
    <p:sldLayoutId id="2147483727" r:id="rId10"/>
    <p:sldLayoutId id="2147483726" r:id="rId11"/>
  </p:sldLayoutIdLst>
  <p:timing>
    <p:tnLst>
      <p:par>
        <p:cTn id="1" dur="indefinite" restart="never" nodeType="tmRoot"/>
      </p:par>
    </p:tnLst>
  </p:timing>
  <p:txStyles>
    <p:titleStyle>
      <a:lvl1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AP1" descr="EPP_C01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3" name="Picture 27" descr="EPP NavBar1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ltGray">
          <a:xfrm>
            <a:off x="2759075" y="6348413"/>
            <a:ext cx="3614738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0"/>
            <a:ext cx="822960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1-Button CS</a:t>
            </a:r>
          </a:p>
        </p:txBody>
      </p:sp>
      <p:sp>
        <p:nvSpPr>
          <p:cNvPr id="1853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B747372B-462C-49C9-B5EF-158C0780D5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7046" name="Picture 16" descr="MGH Ribbon logo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hidden">
          <a:xfrm>
            <a:off x="7086600" y="6710363"/>
            <a:ext cx="2057400" cy="14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7" name="Picture 28" descr="EPP_Bback">
            <a:hlinkClick r:id="" action="ppaction://noaction" highlightClick="1"/>
          </p:cNvPr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ltGray">
          <a:xfrm>
            <a:off x="4352925" y="6403975"/>
            <a:ext cx="422275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6" r:id="rId2"/>
    <p:sldLayoutId id="2147483745" r:id="rId3"/>
    <p:sldLayoutId id="2147483744" r:id="rId4"/>
    <p:sldLayoutId id="2147483743" r:id="rId5"/>
    <p:sldLayoutId id="2147483742" r:id="rId6"/>
    <p:sldLayoutId id="2147483741" r:id="rId7"/>
    <p:sldLayoutId id="2147483740" r:id="rId8"/>
    <p:sldLayoutId id="2147483739" r:id="rId9"/>
    <p:sldLayoutId id="2147483738" r:id="rId10"/>
    <p:sldLayoutId id="2147483737" r:id="rId11"/>
  </p:sldLayoutIdLst>
  <p:timing>
    <p:tnLst>
      <p:par>
        <p:cTn id="1" dur="indefinite" restart="never" nodeType="tmRoot"/>
      </p:par>
    </p:tnLst>
  </p:timing>
  <p:txStyles>
    <p:titleStyle>
      <a:lvl1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30" descr="EPP_vocab_box"/>
          <p:cNvPicPr>
            <a:picLocks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1" name="AP1" descr="EPP_C01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33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0"/>
            <a:ext cx="822960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Vocabulary</a:t>
            </a:r>
          </a:p>
        </p:txBody>
      </p:sp>
      <p:sp>
        <p:nvSpPr>
          <p:cNvPr id="1054724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7984B6C5-1CD4-4234-991E-9F8DE49F59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9334" name="Picture 9" descr="MGH Ribbon logo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hidden">
          <a:xfrm>
            <a:off x="7086600" y="6710363"/>
            <a:ext cx="2057400" cy="14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5" name="Picture 26" descr="EPP NavBar1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ltGray">
          <a:xfrm>
            <a:off x="2759075" y="6348413"/>
            <a:ext cx="3614738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6" name="Picture 27" descr="EPP_Bback">
            <a:hlinkClick r:id="" action="ppaction://noaction" highlightClick="1"/>
          </p:cNvPr>
          <p:cNvPicPr>
            <a:picLocks noChangeAspect="1" noChangeArrowheads="1"/>
          </p:cNvPicPr>
          <p:nvPr userDrawn="1"/>
        </p:nvPicPr>
        <p:blipFill>
          <a:blip r:embed="rId17"/>
          <a:srcRect/>
          <a:stretch>
            <a:fillRect/>
          </a:stretch>
        </p:blipFill>
        <p:spPr bwMode="ltGray">
          <a:xfrm>
            <a:off x="4352925" y="6403975"/>
            <a:ext cx="422275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7" r:id="rId2"/>
    <p:sldLayoutId id="2147483756" r:id="rId3"/>
    <p:sldLayoutId id="2147483755" r:id="rId4"/>
    <p:sldLayoutId id="2147483754" r:id="rId5"/>
    <p:sldLayoutId id="2147483753" r:id="rId6"/>
    <p:sldLayoutId id="2147483752" r:id="rId7"/>
    <p:sldLayoutId id="2147483751" r:id="rId8"/>
    <p:sldLayoutId id="2147483750" r:id="rId9"/>
    <p:sldLayoutId id="2147483749" r:id="rId10"/>
    <p:sldLayoutId id="2147483748" r:id="rId11"/>
  </p:sldLayoutIdLst>
  <p:timing>
    <p:tnLst>
      <p:par>
        <p:cTn id="1" dur="indefinite" restart="never" nodeType="tmRoot"/>
      </p:par>
    </p:tnLst>
  </p:timing>
  <p:txStyles>
    <p:titleStyle>
      <a:lvl1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2.xml"/><Relationship Id="rId4" Type="http://schemas.openxmlformats.org/officeDocument/2006/relationships/image" Target="../media/image2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12.xml"/><Relationship Id="rId1" Type="http://schemas.openxmlformats.org/officeDocument/2006/relationships/themeOverride" Target="../theme/themeOverride8.xml"/><Relationship Id="rId5" Type="http://schemas.openxmlformats.org/officeDocument/2006/relationships/image" Target="../media/image25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13.xml"/><Relationship Id="rId1" Type="http://schemas.openxmlformats.org/officeDocument/2006/relationships/themeOverride" Target="../theme/themeOverride9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14.xml"/><Relationship Id="rId1" Type="http://schemas.openxmlformats.org/officeDocument/2006/relationships/themeOverride" Target="../theme/themeOverride10.xml"/><Relationship Id="rId4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3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4.xml"/><Relationship Id="rId1" Type="http://schemas.openxmlformats.org/officeDocument/2006/relationships/themeOverride" Target="../theme/themeOverride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5.xml"/><Relationship Id="rId1" Type="http://schemas.openxmlformats.org/officeDocument/2006/relationships/themeOverride" Target="../theme/themeOverride2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26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8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25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9.xml"/><Relationship Id="rId1" Type="http://schemas.openxmlformats.org/officeDocument/2006/relationships/themeOverride" Target="../theme/themeOverride5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10.xml"/><Relationship Id="rId1" Type="http://schemas.openxmlformats.org/officeDocument/2006/relationships/themeOverride" Target="../theme/themeOverride6.xml"/><Relationship Id="rId5" Type="http://schemas.openxmlformats.org/officeDocument/2006/relationships/image" Target="../media/image25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11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Chapter Intro 2</a:t>
            </a:r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649288" y="1560513"/>
            <a:ext cx="4213225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en-US" sz="2400">
                <a:solidFill>
                  <a:srgbClr val="000000"/>
                </a:solidFill>
                <a:ea typeface="Amasis OTF Black"/>
                <a:cs typeface="Arial" charset="0"/>
              </a:rPr>
              <a:t>Scarcity is the basic economic problem that requires people to make careful choices about how to use limited resources.</a:t>
            </a:r>
            <a:r>
              <a:rPr lang="en-US" sz="2400">
                <a:ea typeface="Amasis OTF Black"/>
                <a:cs typeface="Arial" charset="0"/>
              </a:rPr>
              <a:t> </a:t>
            </a:r>
          </a:p>
        </p:txBody>
      </p:sp>
      <p:pic>
        <p:nvPicPr>
          <p:cNvPr id="9232" name="Picture 16" descr="Big_ide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6600" y="762000"/>
            <a:ext cx="32258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1" grpId="0" build="p" autoUpdateAnimBg="0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Section 1</a:t>
            </a:r>
          </a:p>
        </p:txBody>
      </p:sp>
      <p:pic>
        <p:nvPicPr>
          <p:cNvPr id="1496067" name="Picture 3" descr="Main_ide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87425" y="1479550"/>
            <a:ext cx="2122488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96068" name="Text Box 4"/>
          <p:cNvSpPr txBox="1">
            <a:spLocks noChangeArrowheads="1"/>
          </p:cNvSpPr>
          <p:nvPr/>
        </p:nvSpPr>
        <p:spPr bwMode="auto">
          <a:xfrm>
            <a:off x="885825" y="771525"/>
            <a:ext cx="70866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4488" indent="-344488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3200" b="1">
                <a:solidFill>
                  <a:srgbClr val="13489A"/>
                </a:solidFill>
              </a:rPr>
              <a:t>The Scope of Economics</a:t>
            </a:r>
          </a:p>
        </p:txBody>
      </p:sp>
      <p:sp>
        <p:nvSpPr>
          <p:cNvPr id="1496069" name="Text Box 5"/>
          <p:cNvSpPr txBox="1">
            <a:spLocks noChangeArrowheads="1"/>
          </p:cNvSpPr>
          <p:nvPr/>
        </p:nvSpPr>
        <p:spPr bwMode="auto">
          <a:xfrm>
            <a:off x="3276600" y="1524000"/>
            <a:ext cx="53340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en-US" sz="2800" b="1">
                <a:solidFill>
                  <a:srgbClr val="000000"/>
                </a:solidFill>
                <a:cs typeface="Arial" charset="0"/>
              </a:rPr>
              <a:t>Economics analyzes how societies satisfy wants through careful use of relatively scarce resources.</a:t>
            </a:r>
          </a:p>
        </p:txBody>
      </p:sp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6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96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6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96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6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96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6068" grpId="0" autoUpdateAnimBg="0"/>
      <p:bldP spid="1496069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Section 1</a:t>
            </a:r>
          </a:p>
        </p:txBody>
      </p:sp>
      <p:sp>
        <p:nvSpPr>
          <p:cNvPr id="1498115" name="Text Box 3"/>
          <p:cNvSpPr txBox="1">
            <a:spLocks noChangeArrowheads="1"/>
          </p:cNvSpPr>
          <p:nvPr/>
        </p:nvSpPr>
        <p:spPr bwMode="auto">
          <a:xfrm>
            <a:off x="885825" y="1524000"/>
            <a:ext cx="73152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4488" indent="-344488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Tx/>
              <a:buChar char="•"/>
            </a:pPr>
            <a:r>
              <a:rPr lang="en-US" sz="2800">
                <a:solidFill>
                  <a:srgbClr val="000000"/>
                </a:solidFill>
                <a:cs typeface="Arial" charset="0"/>
              </a:rPr>
              <a:t>Economics is a social science—it deals with the behavior of individuals as they satisfy unlimited and competing wants through careful use of scarce resources.</a:t>
            </a:r>
          </a:p>
        </p:txBody>
      </p:sp>
      <p:sp>
        <p:nvSpPr>
          <p:cNvPr id="134147" name="Text Box 5"/>
          <p:cNvSpPr txBox="1">
            <a:spLocks noChangeArrowheads="1"/>
          </p:cNvSpPr>
          <p:nvPr/>
        </p:nvSpPr>
        <p:spPr bwMode="auto">
          <a:xfrm>
            <a:off x="885825" y="771525"/>
            <a:ext cx="70866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4488" indent="-344488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3200" b="1">
                <a:solidFill>
                  <a:srgbClr val="13489A"/>
                </a:solidFill>
              </a:rPr>
              <a:t>The Scope of Economics </a:t>
            </a:r>
            <a:r>
              <a:rPr lang="en-US" sz="1600" b="1">
                <a:solidFill>
                  <a:srgbClr val="13489A"/>
                </a:solidFill>
              </a:rPr>
              <a:t>(cont.)</a:t>
            </a:r>
          </a:p>
        </p:txBody>
      </p:sp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8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98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8115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Section 1</a:t>
            </a:r>
          </a:p>
        </p:txBody>
      </p:sp>
      <p:sp>
        <p:nvSpPr>
          <p:cNvPr id="1502211" name="Text Box 3"/>
          <p:cNvSpPr txBox="1">
            <a:spLocks noChangeArrowheads="1"/>
          </p:cNvSpPr>
          <p:nvPr/>
        </p:nvSpPr>
        <p:spPr bwMode="auto">
          <a:xfrm>
            <a:off x="885825" y="1524000"/>
            <a:ext cx="7315200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4488" indent="-344488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Tx/>
              <a:buChar char="•"/>
            </a:pPr>
            <a:r>
              <a:rPr lang="en-US" sz="2800">
                <a:solidFill>
                  <a:srgbClr val="000000"/>
                </a:solidFill>
                <a:cs typeface="Arial" charset="0"/>
              </a:rPr>
              <a:t>Four key elements to the study of economics</a:t>
            </a:r>
          </a:p>
        </p:txBody>
      </p:sp>
      <p:sp>
        <p:nvSpPr>
          <p:cNvPr id="1502212" name="Text Box 4"/>
          <p:cNvSpPr txBox="1">
            <a:spLocks noChangeArrowheads="1"/>
          </p:cNvSpPr>
          <p:nvPr/>
        </p:nvSpPr>
        <p:spPr bwMode="auto">
          <a:xfrm>
            <a:off x="885825" y="2549525"/>
            <a:ext cx="7315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85800" indent="-3429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 typeface="Arial" charset="0"/>
              <a:buChar char="–"/>
            </a:pPr>
            <a:r>
              <a:rPr lang="en-US" sz="2800">
                <a:solidFill>
                  <a:srgbClr val="000000"/>
                </a:solidFill>
                <a:cs typeface="Arial" charset="0"/>
              </a:rPr>
              <a:t>Description</a:t>
            </a:r>
          </a:p>
        </p:txBody>
      </p:sp>
      <p:sp>
        <p:nvSpPr>
          <p:cNvPr id="136196" name="Text Box 5"/>
          <p:cNvSpPr txBox="1">
            <a:spLocks noChangeArrowheads="1"/>
          </p:cNvSpPr>
          <p:nvPr/>
        </p:nvSpPr>
        <p:spPr bwMode="auto">
          <a:xfrm>
            <a:off x="885825" y="771525"/>
            <a:ext cx="70866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4488" indent="-344488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3200" b="1">
                <a:solidFill>
                  <a:srgbClr val="13489A"/>
                </a:solidFill>
              </a:rPr>
              <a:t>The Scope of Economics </a:t>
            </a:r>
            <a:r>
              <a:rPr lang="en-US" sz="1600" b="1">
                <a:solidFill>
                  <a:srgbClr val="13489A"/>
                </a:solidFill>
              </a:rPr>
              <a:t>(cont.)</a:t>
            </a:r>
          </a:p>
        </p:txBody>
      </p:sp>
      <p:sp>
        <p:nvSpPr>
          <p:cNvPr id="1502214" name="Text Box 6"/>
          <p:cNvSpPr txBox="1">
            <a:spLocks noChangeArrowheads="1"/>
          </p:cNvSpPr>
          <p:nvPr/>
        </p:nvSpPr>
        <p:spPr bwMode="auto">
          <a:xfrm>
            <a:off x="885825" y="3190875"/>
            <a:ext cx="73152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028700" indent="-3429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chemeClr val="tx1"/>
              </a:buClr>
              <a:buFont typeface="Arial" charset="0"/>
              <a:buChar char="•"/>
            </a:pPr>
            <a:r>
              <a:rPr lang="en-US" sz="2400" b="1">
                <a:cs typeface="Arial" charset="0"/>
                <a:hlinkClick r:id="" action="ppaction://customshow?id=25&amp;return=true"/>
              </a:rPr>
              <a:t>Gross domestic product (GDP)</a:t>
            </a:r>
            <a:r>
              <a:rPr lang="en-US" sz="2400">
                <a:solidFill>
                  <a:srgbClr val="000000"/>
                </a:solidFill>
                <a:cs typeface="Arial" charset="0"/>
              </a:rPr>
              <a:t> is a key measure of a nation’s economic output.</a:t>
            </a:r>
          </a:p>
        </p:txBody>
      </p:sp>
      <p:sp>
        <p:nvSpPr>
          <p:cNvPr id="1502215" name="Text Box 7"/>
          <p:cNvSpPr txBox="1">
            <a:spLocks noChangeArrowheads="1"/>
          </p:cNvSpPr>
          <p:nvPr/>
        </p:nvSpPr>
        <p:spPr bwMode="auto">
          <a:xfrm>
            <a:off x="885825" y="4105275"/>
            <a:ext cx="7315200" cy="175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85800" indent="-3429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 typeface="Arial" charset="0"/>
              <a:buChar char="–"/>
            </a:pPr>
            <a:r>
              <a:rPr lang="en-US" sz="2800">
                <a:solidFill>
                  <a:srgbClr val="000000"/>
                </a:solidFill>
                <a:cs typeface="Arial" charset="0"/>
              </a:rPr>
              <a:t>Analysis</a:t>
            </a:r>
          </a:p>
          <a:p>
            <a:pPr marL="685800" indent="-3429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 typeface="Arial" charset="0"/>
              <a:buChar char="–"/>
            </a:pPr>
            <a:r>
              <a:rPr lang="en-US" sz="2800">
                <a:solidFill>
                  <a:srgbClr val="000000"/>
                </a:solidFill>
                <a:cs typeface="Arial" charset="0"/>
              </a:rPr>
              <a:t>Explanation</a:t>
            </a:r>
          </a:p>
          <a:p>
            <a:pPr marL="685800" indent="-3429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 typeface="Arial" charset="0"/>
              <a:buChar char="–"/>
            </a:pPr>
            <a:r>
              <a:rPr lang="en-US" sz="2800">
                <a:solidFill>
                  <a:srgbClr val="000000"/>
                </a:solidFill>
                <a:cs typeface="Arial" charset="0"/>
              </a:rPr>
              <a:t>Prediction</a:t>
            </a:r>
          </a:p>
        </p:txBody>
      </p:sp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2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02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2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02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2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02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2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02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22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022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22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022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2211" grpId="0" autoUpdateAnimBg="0"/>
      <p:bldP spid="1502212" grpId="0" build="p" autoUpdateAnimBg="0"/>
      <p:bldP spid="1502214" grpId="0" build="p" autoUpdateAnimBg="0"/>
      <p:bldP spid="1502215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2838" name="Picture 6" descr="Main_ide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87425" y="1479550"/>
            <a:ext cx="2122488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Section 1</a:t>
            </a:r>
          </a:p>
        </p:txBody>
      </p:sp>
      <p:sp>
        <p:nvSpPr>
          <p:cNvPr id="1272835" name="Text Box 3"/>
          <p:cNvSpPr txBox="1">
            <a:spLocks noChangeArrowheads="1"/>
          </p:cNvSpPr>
          <p:nvPr/>
        </p:nvSpPr>
        <p:spPr bwMode="auto">
          <a:xfrm>
            <a:off x="885825" y="771525"/>
            <a:ext cx="78867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4488" indent="-344488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3200" b="1">
                <a:solidFill>
                  <a:srgbClr val="13489A"/>
                </a:solidFill>
              </a:rPr>
              <a:t>The Fundamental Economic Problem</a:t>
            </a:r>
          </a:p>
        </p:txBody>
      </p:sp>
      <p:sp>
        <p:nvSpPr>
          <p:cNvPr id="1272836" name="Text Box 4"/>
          <p:cNvSpPr txBox="1">
            <a:spLocks noChangeArrowheads="1"/>
          </p:cNvSpPr>
          <p:nvPr/>
        </p:nvSpPr>
        <p:spPr bwMode="auto">
          <a:xfrm>
            <a:off x="3276600" y="1524000"/>
            <a:ext cx="519112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en-US" sz="2800" b="1">
                <a:solidFill>
                  <a:srgbClr val="000000"/>
                </a:solidFill>
                <a:cs typeface="Arial" charset="0"/>
              </a:rPr>
              <a:t>Societies do not have enough productive resources to satisfy everyone’s wants and needs.</a:t>
            </a:r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2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72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2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72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2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72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2835" grpId="0" autoUpdateAnimBg="0"/>
      <p:bldP spid="1272836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Section 1</a:t>
            </a:r>
          </a:p>
        </p:txBody>
      </p:sp>
      <p:sp>
        <p:nvSpPr>
          <p:cNvPr id="117762" name="Text Box 3"/>
          <p:cNvSpPr txBox="1">
            <a:spLocks noChangeArrowheads="1"/>
          </p:cNvSpPr>
          <p:nvPr/>
        </p:nvSpPr>
        <p:spPr bwMode="auto">
          <a:xfrm>
            <a:off x="885825" y="771525"/>
            <a:ext cx="7886700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629400" indent="-66294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3200" b="1">
                <a:solidFill>
                  <a:srgbClr val="13489A"/>
                </a:solidFill>
              </a:rPr>
              <a:t>The Fundamental Economic Problem</a:t>
            </a:r>
            <a:br>
              <a:rPr lang="en-US" sz="3200" b="1">
                <a:solidFill>
                  <a:srgbClr val="13489A"/>
                </a:solidFill>
              </a:rPr>
            </a:br>
            <a:r>
              <a:rPr lang="en-US" sz="1600" b="1">
                <a:solidFill>
                  <a:srgbClr val="13489A"/>
                </a:solidFill>
              </a:rPr>
              <a:t>(cont.)</a:t>
            </a:r>
          </a:p>
        </p:txBody>
      </p:sp>
      <p:sp>
        <p:nvSpPr>
          <p:cNvPr id="1477636" name="Text Box 4"/>
          <p:cNvSpPr txBox="1">
            <a:spLocks noChangeArrowheads="1"/>
          </p:cNvSpPr>
          <p:nvPr/>
        </p:nvSpPr>
        <p:spPr bwMode="auto">
          <a:xfrm>
            <a:off x="885825" y="1524000"/>
            <a:ext cx="7315200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4488" indent="-344488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Tx/>
              <a:buChar char="•"/>
            </a:pPr>
            <a:r>
              <a:rPr lang="en-US" sz="2800">
                <a:solidFill>
                  <a:srgbClr val="000000"/>
                </a:solidFill>
                <a:cs typeface="Arial" charset="0"/>
              </a:rPr>
              <a:t>The study of how scarcity affects most decisions we make is </a:t>
            </a:r>
            <a:r>
              <a:rPr lang="en-US" sz="2800" b="1">
                <a:solidFill>
                  <a:srgbClr val="000000"/>
                </a:solidFill>
                <a:cs typeface="Arial" charset="0"/>
                <a:hlinkClick r:id="" action="ppaction://customshow?id=16&amp;return=true"/>
              </a:rPr>
              <a:t>economics</a:t>
            </a:r>
            <a:r>
              <a:rPr lang="en-US" sz="2800">
                <a:solidFill>
                  <a:srgbClr val="000000"/>
                </a:solidFill>
                <a:cs typeface="Arial" charset="0"/>
              </a:rPr>
              <a:t>.</a:t>
            </a:r>
          </a:p>
        </p:txBody>
      </p:sp>
      <p:sp>
        <p:nvSpPr>
          <p:cNvPr id="1477637" name="Text Box 5"/>
          <p:cNvSpPr txBox="1">
            <a:spLocks noChangeArrowheads="1"/>
          </p:cNvSpPr>
          <p:nvPr/>
        </p:nvSpPr>
        <p:spPr bwMode="auto">
          <a:xfrm>
            <a:off x="885825" y="2549525"/>
            <a:ext cx="73152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4488" indent="-344488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Tx/>
              <a:buChar char="•"/>
            </a:pPr>
            <a:r>
              <a:rPr lang="en-US" sz="2800">
                <a:solidFill>
                  <a:srgbClr val="000000"/>
                </a:solidFill>
                <a:cs typeface="Arial" charset="0"/>
              </a:rPr>
              <a:t>Economists talk about people’s needs and wants. A </a:t>
            </a:r>
            <a:r>
              <a:rPr lang="en-US" sz="2800" b="1">
                <a:solidFill>
                  <a:srgbClr val="000000"/>
                </a:solidFill>
                <a:cs typeface="Arial" charset="0"/>
                <a:hlinkClick r:id="" action="ppaction://customshow?id=17&amp;return=true"/>
              </a:rPr>
              <a:t>need</a:t>
            </a:r>
            <a:r>
              <a:rPr lang="en-US" sz="2800">
                <a:solidFill>
                  <a:srgbClr val="000000"/>
                </a:solidFill>
                <a:cs typeface="Arial" charset="0"/>
              </a:rPr>
              <a:t> is necessary for survival.</a:t>
            </a:r>
          </a:p>
          <a:p>
            <a:pPr marL="344488" indent="-344488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Tx/>
              <a:buChar char="•"/>
            </a:pPr>
            <a:r>
              <a:rPr lang="en-US" sz="2800">
                <a:solidFill>
                  <a:srgbClr val="000000"/>
                </a:solidFill>
                <a:cs typeface="Arial" charset="0"/>
              </a:rPr>
              <a:t>A </a:t>
            </a:r>
            <a:r>
              <a:rPr lang="en-US" sz="2800" b="1">
                <a:solidFill>
                  <a:srgbClr val="000000"/>
                </a:solidFill>
                <a:cs typeface="Arial" charset="0"/>
                <a:hlinkClick r:id="" action="ppaction://customshow?id=18&amp;return=true"/>
              </a:rPr>
              <a:t>want</a:t>
            </a:r>
            <a:r>
              <a:rPr lang="en-US" sz="2800">
                <a:solidFill>
                  <a:srgbClr val="000000"/>
                </a:solidFill>
                <a:cs typeface="Arial" charset="0"/>
              </a:rPr>
              <a:t> is something we would like but not necessary for survival.</a:t>
            </a:r>
            <a:endParaRPr lang="en-US" sz="2800"/>
          </a:p>
        </p:txBody>
      </p:sp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7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77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7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77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76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776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7636" grpId="0" autoUpdateAnimBg="0"/>
      <p:bldP spid="1477637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Section 1</a:t>
            </a:r>
          </a:p>
        </p:txBody>
      </p:sp>
      <p:sp>
        <p:nvSpPr>
          <p:cNvPr id="119810" name="Text Box 3"/>
          <p:cNvSpPr txBox="1">
            <a:spLocks noChangeArrowheads="1"/>
          </p:cNvSpPr>
          <p:nvPr/>
        </p:nvSpPr>
        <p:spPr bwMode="auto">
          <a:xfrm>
            <a:off x="885825" y="771525"/>
            <a:ext cx="7886700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629400" indent="-66294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3200" b="1">
                <a:solidFill>
                  <a:srgbClr val="13489A"/>
                </a:solidFill>
              </a:rPr>
              <a:t>The Fundamental Economic Problem</a:t>
            </a:r>
            <a:br>
              <a:rPr lang="en-US" sz="3200" b="1">
                <a:solidFill>
                  <a:srgbClr val="13489A"/>
                </a:solidFill>
              </a:rPr>
            </a:br>
            <a:r>
              <a:rPr lang="en-US" sz="1600" b="1">
                <a:solidFill>
                  <a:srgbClr val="13489A"/>
                </a:solidFill>
              </a:rPr>
              <a:t>(cont.)</a:t>
            </a:r>
          </a:p>
        </p:txBody>
      </p:sp>
      <p:sp>
        <p:nvSpPr>
          <p:cNvPr id="1479684" name="Text Box 4"/>
          <p:cNvSpPr txBox="1">
            <a:spLocks noChangeArrowheads="1"/>
          </p:cNvSpPr>
          <p:nvPr/>
        </p:nvSpPr>
        <p:spPr bwMode="auto">
          <a:xfrm>
            <a:off x="885825" y="1524000"/>
            <a:ext cx="7315200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4488" indent="-344488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Tx/>
              <a:buChar char="•"/>
            </a:pPr>
            <a:r>
              <a:rPr lang="en-US" sz="2800">
                <a:solidFill>
                  <a:srgbClr val="000000"/>
                </a:solidFill>
                <a:cs typeface="Arial" charset="0"/>
              </a:rPr>
              <a:t>Everything we do has a cost, due to limited resources.</a:t>
            </a:r>
            <a:r>
              <a:rPr lang="en-US" sz="2800"/>
              <a:t> </a:t>
            </a:r>
          </a:p>
        </p:txBody>
      </p:sp>
      <p:sp>
        <p:nvSpPr>
          <p:cNvPr id="1479685" name="Text Box 5"/>
          <p:cNvSpPr txBox="1">
            <a:spLocks noChangeArrowheads="1"/>
          </p:cNvSpPr>
          <p:nvPr/>
        </p:nvSpPr>
        <p:spPr bwMode="auto">
          <a:xfrm>
            <a:off x="885825" y="2549525"/>
            <a:ext cx="7315200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4488" indent="-344488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Tx/>
              <a:buChar char="•"/>
            </a:pPr>
            <a:r>
              <a:rPr lang="en-US" sz="2800">
                <a:solidFill>
                  <a:srgbClr val="000000"/>
                </a:solidFill>
                <a:cs typeface="Arial" charset="0"/>
              </a:rPr>
              <a:t>TINSTAAFL—There is no such thing as a free lunch.</a:t>
            </a:r>
          </a:p>
        </p:txBody>
      </p:sp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9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79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9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79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9684" grpId="0" autoUpdateAnimBg="0"/>
      <p:bldP spid="1479685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 bwMode="hidden">
          <a:xfrm>
            <a:off x="6324600" y="3886200"/>
            <a:ext cx="1066800" cy="1600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33400" indent="-533400" eaLnBrk="1" hangingPunct="1">
              <a:buFontTx/>
              <a:buAutoNum type="alphaUcPeriod"/>
            </a:pPr>
            <a:r>
              <a:rPr lang="en-US" smtClean="0">
                <a:solidFill>
                  <a:schemeClr val="bg1"/>
                </a:solidFill>
              </a:rPr>
              <a:t>A</a:t>
            </a:r>
          </a:p>
          <a:p>
            <a:pPr marL="533400" indent="-533400" eaLnBrk="1" hangingPunct="1">
              <a:buFontTx/>
              <a:buAutoNum type="alphaUcPeriod"/>
            </a:pPr>
            <a:r>
              <a:rPr lang="en-US" smtClean="0">
                <a:solidFill>
                  <a:schemeClr val="bg1"/>
                </a:solidFill>
              </a:rPr>
              <a:t>B</a:t>
            </a:r>
          </a:p>
        </p:txBody>
      </p:sp>
      <p:pic>
        <p:nvPicPr>
          <p:cNvPr id="930827" name="Picture 11" descr="Discuss_questio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1363" y="593725"/>
            <a:ext cx="6256337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1859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Section 1</a:t>
            </a:r>
          </a:p>
        </p:txBody>
      </p:sp>
      <p:sp>
        <p:nvSpPr>
          <p:cNvPr id="930824" name="Text Box 8"/>
          <p:cNvSpPr txBox="1">
            <a:spLocks noChangeArrowheads="1"/>
          </p:cNvSpPr>
          <p:nvPr/>
        </p:nvSpPr>
        <p:spPr bwMode="auto">
          <a:xfrm>
            <a:off x="885825" y="1595438"/>
            <a:ext cx="6629400" cy="342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tabLst>
                <a:tab pos="461963" algn="l"/>
              </a:tabLst>
            </a:pPr>
            <a:r>
              <a:rPr lang="en-US" sz="2800" b="1">
                <a:solidFill>
                  <a:srgbClr val="006600"/>
                </a:solidFill>
                <a:cs typeface="Arial" charset="0"/>
              </a:rPr>
              <a:t>Which do you purchase more often?</a:t>
            </a:r>
          </a:p>
          <a:p>
            <a:pPr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tabLst>
                <a:tab pos="461963" algn="l"/>
              </a:tabLst>
            </a:pPr>
            <a:r>
              <a:rPr lang="en-US" sz="2800" b="1">
                <a:solidFill>
                  <a:srgbClr val="006600"/>
                </a:solidFill>
                <a:cs typeface="Arial" charset="0"/>
              </a:rPr>
              <a:t>A.</a:t>
            </a:r>
            <a:r>
              <a:rPr lang="en-US" sz="2800" b="1">
                <a:solidFill>
                  <a:srgbClr val="13489A"/>
                </a:solidFill>
                <a:cs typeface="Arial" charset="0"/>
              </a:rPr>
              <a:t>	</a:t>
            </a:r>
            <a:r>
              <a:rPr lang="en-US" sz="2800">
                <a:solidFill>
                  <a:srgbClr val="000000"/>
                </a:solidFill>
                <a:cs typeface="Arial" charset="0"/>
              </a:rPr>
              <a:t>Things you want </a:t>
            </a:r>
            <a:endParaRPr lang="en-US" sz="2800">
              <a:cs typeface="Arial" charset="0"/>
            </a:endParaRPr>
          </a:p>
          <a:p>
            <a:pPr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tabLst>
                <a:tab pos="461963" algn="l"/>
              </a:tabLst>
            </a:pPr>
            <a:r>
              <a:rPr lang="en-US" sz="2800" b="1">
                <a:solidFill>
                  <a:srgbClr val="006600"/>
                </a:solidFill>
                <a:cs typeface="Arial" charset="0"/>
              </a:rPr>
              <a:t>B.</a:t>
            </a:r>
            <a:r>
              <a:rPr lang="en-US" sz="2800" b="1">
                <a:solidFill>
                  <a:srgbClr val="13489A"/>
                </a:solidFill>
                <a:cs typeface="Arial" charset="0"/>
              </a:rPr>
              <a:t>	</a:t>
            </a:r>
            <a:r>
              <a:rPr lang="en-US" sz="2800">
                <a:solidFill>
                  <a:srgbClr val="000000"/>
                </a:solidFill>
                <a:cs typeface="Arial" charset="0"/>
              </a:rPr>
              <a:t>Things you need</a:t>
            </a:r>
            <a:endParaRPr lang="en-US" sz="2800">
              <a:cs typeface="Arial" charset="0"/>
            </a:endParaRPr>
          </a:p>
        </p:txBody>
      </p:sp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30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308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308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308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0824" grpId="0" build="p" autoUpdateAnimBg="0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Section 1</a:t>
            </a:r>
          </a:p>
        </p:txBody>
      </p:sp>
      <p:pic>
        <p:nvPicPr>
          <p:cNvPr id="616459" name="Picture 11" descr="Main_ide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87425" y="1479550"/>
            <a:ext cx="2122488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6460" name="Text Box 12"/>
          <p:cNvSpPr txBox="1">
            <a:spLocks noChangeArrowheads="1"/>
          </p:cNvSpPr>
          <p:nvPr/>
        </p:nvSpPr>
        <p:spPr bwMode="auto">
          <a:xfrm>
            <a:off x="885825" y="771525"/>
            <a:ext cx="70866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4488" indent="-344488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3200" b="1">
                <a:solidFill>
                  <a:srgbClr val="13489A"/>
                </a:solidFill>
              </a:rPr>
              <a:t>Three Basic Questions</a:t>
            </a:r>
          </a:p>
        </p:txBody>
      </p:sp>
      <p:sp>
        <p:nvSpPr>
          <p:cNvPr id="616461" name="Text Box 13"/>
          <p:cNvSpPr txBox="1">
            <a:spLocks noChangeArrowheads="1"/>
          </p:cNvSpPr>
          <p:nvPr/>
        </p:nvSpPr>
        <p:spPr bwMode="auto">
          <a:xfrm>
            <a:off x="3276600" y="1524000"/>
            <a:ext cx="53340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en-US" sz="2800" b="1">
                <a:solidFill>
                  <a:srgbClr val="000000"/>
                </a:solidFill>
                <a:cs typeface="Arial" charset="0"/>
              </a:rPr>
              <a:t>Scarcity forces every society to answer the basic questions of WHAT, HOW, and FOR WHOM to produce.</a:t>
            </a:r>
            <a:r>
              <a:rPr lang="en-US" sz="2800" b="1"/>
              <a:t> </a:t>
            </a:r>
          </a:p>
        </p:txBody>
      </p:sp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6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16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16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460" grpId="0" autoUpdateAnimBg="0"/>
      <p:bldP spid="616461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Section 1</a:t>
            </a:r>
          </a:p>
        </p:txBody>
      </p:sp>
      <p:sp>
        <p:nvSpPr>
          <p:cNvPr id="618500" name="Text Box 4"/>
          <p:cNvSpPr txBox="1">
            <a:spLocks noChangeArrowheads="1"/>
          </p:cNvSpPr>
          <p:nvPr/>
        </p:nvSpPr>
        <p:spPr bwMode="auto">
          <a:xfrm>
            <a:off x="885825" y="1524000"/>
            <a:ext cx="73152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4488" indent="-344488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Tx/>
              <a:buChar char="•"/>
            </a:pPr>
            <a:r>
              <a:rPr lang="en-US" sz="2800">
                <a:solidFill>
                  <a:srgbClr val="000000"/>
                </a:solidFill>
                <a:cs typeface="Arial" charset="0"/>
              </a:rPr>
              <a:t>We live in a world of scarce resources. </a:t>
            </a:r>
            <a:br>
              <a:rPr lang="en-US" sz="2800">
                <a:solidFill>
                  <a:srgbClr val="000000"/>
                </a:solidFill>
                <a:cs typeface="Arial" charset="0"/>
              </a:rPr>
            </a:br>
            <a:r>
              <a:rPr lang="en-US" sz="2800">
                <a:solidFill>
                  <a:srgbClr val="000000"/>
                </a:solidFill>
                <a:cs typeface="Arial" charset="0"/>
              </a:rPr>
              <a:t>Scarcity means that three questions should be answered.</a:t>
            </a:r>
          </a:p>
        </p:txBody>
      </p:sp>
      <p:sp>
        <p:nvSpPr>
          <p:cNvPr id="618501" name="Text Box 5"/>
          <p:cNvSpPr txBox="1">
            <a:spLocks noChangeArrowheads="1"/>
          </p:cNvSpPr>
          <p:nvPr/>
        </p:nvSpPr>
        <p:spPr bwMode="auto">
          <a:xfrm>
            <a:off x="885825" y="2933700"/>
            <a:ext cx="7315200" cy="175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85800" indent="-3429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 typeface="Arial" charset="0"/>
              <a:buChar char="–"/>
            </a:pPr>
            <a:r>
              <a:rPr lang="en-US" sz="2800"/>
              <a:t>What to produce</a:t>
            </a:r>
          </a:p>
          <a:p>
            <a:pPr marL="685800" indent="-3429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 typeface="Arial" charset="0"/>
              <a:buChar char="–"/>
            </a:pPr>
            <a:r>
              <a:rPr lang="en-US" sz="2800"/>
              <a:t>How to produce</a:t>
            </a:r>
          </a:p>
          <a:p>
            <a:pPr marL="685800" indent="-3429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 typeface="Arial" charset="0"/>
              <a:buChar char="–"/>
            </a:pPr>
            <a:r>
              <a:rPr lang="en-US" sz="2800"/>
              <a:t>For whom to produce</a:t>
            </a:r>
          </a:p>
        </p:txBody>
      </p:sp>
      <p:sp>
        <p:nvSpPr>
          <p:cNvPr id="125956" name="Text Box 6"/>
          <p:cNvSpPr txBox="1">
            <a:spLocks noChangeArrowheads="1"/>
          </p:cNvSpPr>
          <p:nvPr/>
        </p:nvSpPr>
        <p:spPr bwMode="auto">
          <a:xfrm>
            <a:off x="885825" y="771525"/>
            <a:ext cx="70866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4488" indent="-344488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3200" b="1">
                <a:solidFill>
                  <a:srgbClr val="13489A"/>
                </a:solidFill>
              </a:rPr>
              <a:t>Three Basic Questions </a:t>
            </a:r>
            <a:r>
              <a:rPr lang="en-US" sz="1600" b="1">
                <a:solidFill>
                  <a:srgbClr val="13489A"/>
                </a:solidFill>
              </a:rPr>
              <a:t>(cont.)</a:t>
            </a:r>
          </a:p>
        </p:txBody>
      </p:sp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8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8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185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185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8500" grpId="0" autoUpdateAnimBg="0"/>
      <p:bldP spid="618501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Section 1</a:t>
            </a:r>
          </a:p>
        </p:txBody>
      </p:sp>
      <p:pic>
        <p:nvPicPr>
          <p:cNvPr id="626699" name="Picture 11" descr="Main_ide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87425" y="1479550"/>
            <a:ext cx="2122488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6700" name="Text Box 12"/>
          <p:cNvSpPr txBox="1">
            <a:spLocks noChangeArrowheads="1"/>
          </p:cNvSpPr>
          <p:nvPr/>
        </p:nvSpPr>
        <p:spPr bwMode="auto">
          <a:xfrm>
            <a:off x="885825" y="771525"/>
            <a:ext cx="70866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4488" indent="-344488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3200" b="1">
                <a:solidFill>
                  <a:srgbClr val="13489A"/>
                </a:solidFill>
              </a:rPr>
              <a:t>The Factors of Production</a:t>
            </a:r>
          </a:p>
        </p:txBody>
      </p:sp>
      <p:sp>
        <p:nvSpPr>
          <p:cNvPr id="626701" name="Text Box 13"/>
          <p:cNvSpPr txBox="1">
            <a:spLocks noChangeArrowheads="1"/>
          </p:cNvSpPr>
          <p:nvPr/>
        </p:nvSpPr>
        <p:spPr bwMode="auto">
          <a:xfrm>
            <a:off x="3276600" y="1524000"/>
            <a:ext cx="5334000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en-US" sz="2800" b="1">
                <a:solidFill>
                  <a:srgbClr val="000000"/>
                </a:solidFill>
                <a:cs typeface="Arial" charset="0"/>
              </a:rPr>
              <a:t>Four factors of production—land, capital, labor, and entrepreneurs—must be present to produce goods and services.</a:t>
            </a:r>
          </a:p>
        </p:txBody>
      </p:sp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6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26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26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6700" grpId="0" autoUpdateAnimBg="0"/>
      <p:bldP spid="626701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Section 1</a:t>
            </a:r>
          </a:p>
        </p:txBody>
      </p:sp>
      <p:sp>
        <p:nvSpPr>
          <p:cNvPr id="628740" name="Text Box 4"/>
          <p:cNvSpPr txBox="1">
            <a:spLocks noChangeArrowheads="1"/>
          </p:cNvSpPr>
          <p:nvPr/>
        </p:nvSpPr>
        <p:spPr bwMode="auto">
          <a:xfrm>
            <a:off x="885825" y="1524000"/>
            <a:ext cx="7315200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4488" indent="-344488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Tx/>
              <a:buChar char="•"/>
            </a:pPr>
            <a:r>
              <a:rPr lang="en-US" sz="2800">
                <a:solidFill>
                  <a:srgbClr val="000000"/>
                </a:solidFill>
                <a:cs typeface="Arial" charset="0"/>
              </a:rPr>
              <a:t>All four </a:t>
            </a:r>
            <a:r>
              <a:rPr lang="en-US" sz="2800" b="1">
                <a:solidFill>
                  <a:srgbClr val="000000"/>
                </a:solidFill>
                <a:cs typeface="Arial" charset="0"/>
                <a:hlinkClick r:id="" action="ppaction://customshow?id=19&amp;return=true"/>
              </a:rPr>
              <a:t>factors of production</a:t>
            </a:r>
            <a:r>
              <a:rPr lang="en-US" sz="2800">
                <a:solidFill>
                  <a:srgbClr val="000000"/>
                </a:solidFill>
                <a:cs typeface="Arial" charset="0"/>
              </a:rPr>
              <a:t> are required to produce goods and services.</a:t>
            </a:r>
          </a:p>
        </p:txBody>
      </p:sp>
      <p:sp>
        <p:nvSpPr>
          <p:cNvPr id="628741" name="Text Box 5"/>
          <p:cNvSpPr txBox="1">
            <a:spLocks noChangeArrowheads="1"/>
          </p:cNvSpPr>
          <p:nvPr/>
        </p:nvSpPr>
        <p:spPr bwMode="auto">
          <a:xfrm>
            <a:off x="885825" y="2549525"/>
            <a:ext cx="775335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85800" indent="-3429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chemeClr val="tx1"/>
              </a:buClr>
              <a:buFont typeface="Arial" charset="0"/>
              <a:buChar char="–"/>
            </a:pPr>
            <a:r>
              <a:rPr lang="en-US" sz="2800" b="1">
                <a:hlinkClick r:id="" action="ppaction://customshow?id=20&amp;return=true"/>
              </a:rPr>
              <a:t>Land</a:t>
            </a:r>
            <a:endParaRPr lang="en-US" sz="2800" b="1"/>
          </a:p>
          <a:p>
            <a:pPr marL="685800" indent="-3429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chemeClr val="tx1"/>
              </a:buClr>
              <a:buFont typeface="Arial" charset="0"/>
              <a:buChar char="–"/>
            </a:pPr>
            <a:r>
              <a:rPr lang="en-US" sz="2800" b="1">
                <a:hlinkClick r:id="" action="ppaction://customshow?id=21&amp;return=true"/>
              </a:rPr>
              <a:t>Capital</a:t>
            </a:r>
            <a:r>
              <a:rPr lang="en-US" sz="2800" b="1"/>
              <a:t> </a:t>
            </a:r>
            <a:r>
              <a:rPr lang="en-US" sz="2800"/>
              <a:t>(sometimes called</a:t>
            </a:r>
            <a:r>
              <a:rPr lang="en-US" sz="2800" b="1"/>
              <a:t> </a:t>
            </a:r>
            <a:r>
              <a:rPr lang="en-US" sz="2800" b="1">
                <a:hlinkClick r:id="" action="ppaction://customshow?id=22&amp;return=true"/>
              </a:rPr>
              <a:t>capital goods</a:t>
            </a:r>
            <a:r>
              <a:rPr lang="en-US" sz="2800"/>
              <a:t>)</a:t>
            </a:r>
          </a:p>
          <a:p>
            <a:pPr marL="685800" indent="-3429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chemeClr val="tx1"/>
              </a:buClr>
              <a:buFont typeface="Arial" charset="0"/>
              <a:buChar char="–"/>
            </a:pPr>
            <a:r>
              <a:rPr lang="en-US" sz="2800" b="1">
                <a:hlinkClick r:id="" action="ppaction://customshow?id=23&amp;return=true"/>
              </a:rPr>
              <a:t>Labor</a:t>
            </a:r>
            <a:endParaRPr lang="en-US" sz="2800" b="1"/>
          </a:p>
          <a:p>
            <a:pPr marL="685800" indent="-34290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chemeClr val="tx1"/>
              </a:buClr>
              <a:buFont typeface="Arial" charset="0"/>
              <a:buChar char="–"/>
            </a:pPr>
            <a:r>
              <a:rPr lang="en-US" sz="2800" b="1">
                <a:hlinkClick r:id="" action="ppaction://customshow?id=24&amp;return=true"/>
              </a:rPr>
              <a:t>Entrepreneurs</a:t>
            </a:r>
            <a:r>
              <a:rPr lang="en-US" sz="2800"/>
              <a:t> </a:t>
            </a:r>
          </a:p>
        </p:txBody>
      </p:sp>
      <p:sp>
        <p:nvSpPr>
          <p:cNvPr id="130052" name="Text Box 6"/>
          <p:cNvSpPr txBox="1">
            <a:spLocks noChangeArrowheads="1"/>
          </p:cNvSpPr>
          <p:nvPr/>
        </p:nvSpPr>
        <p:spPr bwMode="auto">
          <a:xfrm>
            <a:off x="885825" y="771525"/>
            <a:ext cx="70866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4488" indent="-344488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3200" b="1">
                <a:solidFill>
                  <a:srgbClr val="13489A"/>
                </a:solidFill>
              </a:rPr>
              <a:t>The Factors of Production </a:t>
            </a:r>
            <a:r>
              <a:rPr lang="en-US" sz="1600" b="1">
                <a:solidFill>
                  <a:srgbClr val="13489A"/>
                </a:solidFill>
              </a:rPr>
              <a:t>(cont.)</a:t>
            </a:r>
          </a:p>
        </p:txBody>
      </p:sp>
      <p:sp>
        <p:nvSpPr>
          <p:cNvPr id="628743" name="Text Box 7"/>
          <p:cNvSpPr txBox="1">
            <a:spLocks noChangeArrowheads="1"/>
          </p:cNvSpPr>
          <p:nvPr/>
        </p:nvSpPr>
        <p:spPr bwMode="auto">
          <a:xfrm>
            <a:off x="1619250" y="5235575"/>
            <a:ext cx="3028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b="1">
                <a:solidFill>
                  <a:srgbClr val="000000"/>
                </a:solidFill>
                <a:hlinkClick r:id="" action="ppaction://customshow?id=6&amp;return=true"/>
              </a:rPr>
              <a:t>The Factors of Production</a:t>
            </a:r>
            <a:endParaRPr lang="en-US" b="1">
              <a:solidFill>
                <a:srgbClr val="000000"/>
              </a:solidFill>
            </a:endParaRPr>
          </a:p>
        </p:txBody>
      </p:sp>
      <p:pic>
        <p:nvPicPr>
          <p:cNvPr id="628745" name="fig 2" descr="008">
            <a:hlinkClick r:id="" action="ppaction://customshow?id=6&amp;return=true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94238" y="4591050"/>
            <a:ext cx="18923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8746" name="Text Box 10"/>
          <p:cNvSpPr txBox="1">
            <a:spLocks noChangeArrowheads="1"/>
          </p:cNvSpPr>
          <p:nvPr/>
        </p:nvSpPr>
        <p:spPr bwMode="auto">
          <a:xfrm>
            <a:off x="3708400" y="5816600"/>
            <a:ext cx="3244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b="1">
                <a:solidFill>
                  <a:srgbClr val="000000"/>
                </a:solidFill>
                <a:hlinkClick r:id="" action="ppaction://customshow?id=7&amp;return=true"/>
              </a:rPr>
              <a:t>The Global Economy &amp; YOU</a:t>
            </a:r>
            <a:endParaRPr lang="en-US" b="1">
              <a:solidFill>
                <a:srgbClr val="000000"/>
              </a:solidFill>
            </a:endParaRPr>
          </a:p>
        </p:txBody>
      </p:sp>
      <p:pic>
        <p:nvPicPr>
          <p:cNvPr id="628748" name="fig 3" descr="009">
            <a:hlinkClick r:id="" action="ppaction://customshow?id=7&amp;return=true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89763" y="5172075"/>
            <a:ext cx="11604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8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28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287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287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287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28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28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28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628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8740" grpId="0" autoUpdateAnimBg="0"/>
      <p:bldP spid="628741" grpId="0" build="p" autoUpdateAnimBg="0"/>
      <p:bldP spid="628743" grpId="0" autoUpdateAnimBg="0"/>
      <p:bldP spid="628746" grpId="0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SESECONDARYMONITOR" val="True"/>
  <p:tag name="BULLETTYPE" val="1"/>
  <p:tag name="RESPCOUNTERSTYLE" val="-1"/>
  <p:tag name="INPUTSOURCE" val="1"/>
  <p:tag name="BACKUPSESSIONS" val="True"/>
  <p:tag name="REVIEWONLY" val="False"/>
  <p:tag name="PARTICIPANTSINLEADERBOARD" val="5"/>
  <p:tag name="BUBBLESIZEVISIBLE" val="True"/>
  <p:tag name="CUSTOMGRIDBACKCOLOR" val="-2830136"/>
  <p:tag name="CUSTOMCELLBACKCOLOR3" val="-268652"/>
  <p:tag name="DISPLAYDEVICENUMBER" val="True"/>
  <p:tag name="AUTOSIZEGRID" val="True"/>
  <p:tag name="CHARTCOLORS" val="1"/>
  <p:tag name="MULTIRESPDIVISOR" val="1"/>
  <p:tag name="CORRECTPOINTVALUE" val="100"/>
  <p:tag name="ZEROBASED" val="False"/>
  <p:tag name="SHOWBARVISIBLE" val="True"/>
  <p:tag name="REQUIREPASSWORD" val="False"/>
  <p:tag name="RESPCOUNTERFORMAT" val="0"/>
  <p:tag name="NUMRESPONSES" val="1"/>
  <p:tag name="AUTOADVANCE" val="False"/>
  <p:tag name="TEAMSINLEADERBOARD" val="5"/>
  <p:tag name="BUBBLEGROUPING" val="3"/>
  <p:tag name="CUSTOMCELLBACKCOLOR2" val="-13395457"/>
  <p:tag name="DISPLAYDEVICEID" val="True"/>
  <p:tag name="GRIDPOSITION" val="1"/>
  <p:tag name="INCLUDENONRESPONDERS" val="False"/>
  <p:tag name="INCORRECTPOINTVALUE" val="0"/>
  <p:tag name="CHARTSCALE" val="True"/>
  <p:tag name="DEFAULTPORT" val="1001"/>
  <p:tag name="RESPTABLESTYLE" val="-1"/>
  <p:tag name="BACKUPMAINTENANCE" val="7"/>
  <p:tag name="STDCHART" val="1"/>
  <p:tag name="DEFAULTNUMTEAMS" val="5"/>
  <p:tag name="USESCHEMECOLORS" val="True"/>
  <p:tag name="GRIDSIZE" val="{Width=800, Height=600}"/>
  <p:tag name="PARTLISTDEFAULT" val="0"/>
  <p:tag name="ADDINALWAYSLOADED" val="False"/>
  <p:tag name="ENABLEPRESENTERVPAD" val="False"/>
  <p:tag name="COUNTDOWNSECONDS" val="10"/>
  <p:tag name="ROTATIONINTERVAL" val="2"/>
  <p:tag name="BUBBLEVALUEFORMAT" val="0.0"/>
  <p:tag name="DISPLAYNAME" val="True"/>
  <p:tag name="CHARTLABELS" val="0"/>
  <p:tag name="REALTIMEBACKUP" val="False"/>
  <p:tag name="ANSWERNOWSTYLE" val="-1"/>
  <p:tag name="ALLOWDUPLICATES" val="False"/>
  <p:tag name="BUBBLENAMEVISIBLE" val="True"/>
  <p:tag name="GRIDOPACITY" val="90"/>
  <p:tag name="INCLUDEPPT" val="True"/>
  <p:tag name="EXPANDSHOWBAR" val="True"/>
  <p:tag name="CHARTVALUEFORMAT" val="0%"/>
  <p:tag name="CUSTOMCELLBACKCOLOR1" val="-657956"/>
  <p:tag name="RESETCHARTS" val="True"/>
  <p:tag name="ANSWERNOWTEXT" val="Answer Now"/>
  <p:tag name="MAXRESPONDERS" val="5"/>
  <p:tag name="POLLINGCYCLE" val="2"/>
  <p:tag name="COUNTDOWNSTYLE" val="-1"/>
  <p:tag name="CUSTOMCELLBACKCOLOR4" val="-8355712"/>
  <p:tag name="TPVERSION" val="2006"/>
  <p:tag name="GRIDROTATIONINTERVAL" val="2"/>
  <p:tag name="AUTOUPDATEALIASES" val="True"/>
  <p:tag name="USEENTERPRISEMANAGER" val="False"/>
  <p:tag name="CUSTOMCELLFORECOLOR" val="-16777216"/>
  <p:tag name="AUTOADJUSTPARTRANGE" val="True"/>
  <p:tag name="ALLOWUSERFEEDBACK" val="True"/>
  <p:tag name="DELIMITERS" val="3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  <p:tag name="SLIDEID" val="DDD5C64BCEF546109DC0540A8BC6A581"/>
  <p:tag name="SLIDETYPE" val="Q"/>
  <p:tag name="DEMOGRAPHIC" val="False"/>
  <p:tag name="SPEEDSCORING" val="False"/>
  <p:tag name="CORRECTPOINTVALUE" val="100"/>
  <p:tag name="INCORRECTPOINTVALUE" val="0"/>
  <p:tag name="SLIDEORDER" val="4"/>
  <p:tag name="SLIDEGUID" val="EC5DB2A54CAA47AC8D957F3430A376A2"/>
  <p:tag name="QUESTIONALIAS" val="Section 1"/>
  <p:tag name="ANSWERSALIAS" val="A¤B"/>
  <p:tag name="RESPONSESGATHERED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LDNUMANSWERS" val="4"/>
  <p:tag name="TEXTLENGTH" val="4"/>
  <p:tag name="FONTSIZE" val="28"/>
  <p:tag name="BULLETTYPE" val="ppBulletAlphaUCPeriod"/>
  <p:tag name="ANSWERTEXT" val="A&#10;B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Custom Design">
  <a:themeElements>
    <a:clrScheme name="Custom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6600"/>
      </a:hlink>
      <a:folHlink>
        <a:srgbClr val="0066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600"/>
        </a:hlink>
        <a:folHlink>
          <a:srgbClr val="00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868B2"/>
        </a:hlink>
        <a:folHlink>
          <a:srgbClr val="0868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13489A"/>
        </a:hlink>
        <a:folHlink>
          <a:srgbClr val="13489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1_Custom Design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13489A"/>
      </a:hlink>
      <a:folHlink>
        <a:srgbClr val="13489A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600"/>
        </a:hlink>
        <a:folHlink>
          <a:srgbClr val="00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868B2"/>
        </a:hlink>
        <a:folHlink>
          <a:srgbClr val="0868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13489A"/>
        </a:hlink>
        <a:folHlink>
          <a:srgbClr val="13489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efault Design">
  <a:themeElements>
    <a:clrScheme name="3_Default Design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13489A"/>
      </a:hlink>
      <a:folHlink>
        <a:srgbClr val="13489A"/>
      </a:folHlink>
    </a:clrScheme>
    <a:fontScheme name="3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600"/>
        </a:hlink>
        <a:folHlink>
          <a:srgbClr val="00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868B2"/>
        </a:hlink>
        <a:folHlink>
          <a:srgbClr val="0868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13489A"/>
        </a:hlink>
        <a:folHlink>
          <a:srgbClr val="13489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1_Default Design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13489A"/>
      </a:hlink>
      <a:folHlink>
        <a:srgbClr val="13489A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600"/>
        </a:hlink>
        <a:folHlink>
          <a:srgbClr val="00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868B2"/>
        </a:hlink>
        <a:folHlink>
          <a:srgbClr val="0868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13489A"/>
        </a:hlink>
        <a:folHlink>
          <a:srgbClr val="13489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Default Design">
  <a:themeElements>
    <a:clrScheme name="2_Default Design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13489A"/>
      </a:hlink>
      <a:folHlink>
        <a:srgbClr val="13489A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600"/>
        </a:hlink>
        <a:folHlink>
          <a:srgbClr val="00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868B2"/>
        </a:hlink>
        <a:folHlink>
          <a:srgbClr val="0868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13489A"/>
        </a:hlink>
        <a:folHlink>
          <a:srgbClr val="13489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Custom Design">
  <a:themeElements>
    <a:clrScheme name="6_Custom Design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13489A"/>
      </a:hlink>
      <a:folHlink>
        <a:srgbClr val="13489A"/>
      </a:folHlink>
    </a:clrScheme>
    <a:fontScheme name="6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868B2"/>
        </a:hlink>
        <a:folHlink>
          <a:srgbClr val="0868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13489A"/>
        </a:hlink>
        <a:folHlink>
          <a:srgbClr val="13489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600"/>
        </a:hlink>
        <a:folHlink>
          <a:srgbClr val="00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Custom Design">
  <a:themeElements>
    <a:clrScheme name="2_Custom Design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13489A"/>
      </a:hlink>
      <a:folHlink>
        <a:srgbClr val="13489A"/>
      </a:folHlink>
    </a:clrScheme>
    <a:fontScheme name="2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600"/>
        </a:hlink>
        <a:folHlink>
          <a:srgbClr val="00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868B2"/>
        </a:hlink>
        <a:folHlink>
          <a:srgbClr val="0868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13489A"/>
        </a:hlink>
        <a:folHlink>
          <a:srgbClr val="13489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Custom Design">
  <a:themeElements>
    <a:clrScheme name="3_Custom Design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13489A"/>
      </a:hlink>
      <a:folHlink>
        <a:srgbClr val="13489A"/>
      </a:folHlink>
    </a:clrScheme>
    <a:fontScheme name="3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600"/>
        </a:hlink>
        <a:folHlink>
          <a:srgbClr val="00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868B2"/>
        </a:hlink>
        <a:folHlink>
          <a:srgbClr val="0868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13489A"/>
        </a:hlink>
        <a:folHlink>
          <a:srgbClr val="13489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Custom Design">
  <a:themeElements>
    <a:clrScheme name="7_Custom Design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13489A"/>
      </a:hlink>
      <a:folHlink>
        <a:srgbClr val="13489A"/>
      </a:folHlink>
    </a:clrScheme>
    <a:fontScheme name="7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600"/>
        </a:hlink>
        <a:folHlink>
          <a:srgbClr val="00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868B2"/>
        </a:hlink>
        <a:folHlink>
          <a:srgbClr val="0868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ustom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13489A"/>
        </a:hlink>
        <a:folHlink>
          <a:srgbClr val="13489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3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600"/>
    </a:hlink>
    <a:folHlink>
      <a:srgbClr val="006600"/>
    </a:folHlink>
  </a:clrScheme>
</a:themeOverride>
</file>

<file path=ppt/theme/themeOverride10.xml><?xml version="1.0" encoding="utf-8"?>
<a:themeOverride xmlns:a="http://schemas.openxmlformats.org/drawingml/2006/main">
  <a:clrScheme name="3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600"/>
    </a:hlink>
    <a:folHlink>
      <a:srgbClr val="006600"/>
    </a:folHlink>
  </a:clrScheme>
</a:themeOverride>
</file>

<file path=ppt/theme/themeOverride2.xml><?xml version="1.0" encoding="utf-8"?>
<a:themeOverride xmlns:a="http://schemas.openxmlformats.org/drawingml/2006/main">
  <a:clrScheme name="3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600"/>
    </a:hlink>
    <a:folHlink>
      <a:srgbClr val="006600"/>
    </a:folHlink>
  </a:clrScheme>
</a:themeOverride>
</file>

<file path=ppt/theme/themeOverride3.xml><?xml version="1.0" encoding="utf-8"?>
<a:themeOverride xmlns:a="http://schemas.openxmlformats.org/drawingml/2006/main">
  <a:clrScheme name="3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600"/>
    </a:hlink>
    <a:folHlink>
      <a:srgbClr val="006600"/>
    </a:folHlink>
  </a:clrScheme>
</a:themeOverride>
</file>

<file path=ppt/theme/themeOverride4.xml><?xml version="1.0" encoding="utf-8"?>
<a:themeOverride xmlns:a="http://schemas.openxmlformats.org/drawingml/2006/main">
  <a:clrScheme name="3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600"/>
    </a:hlink>
    <a:folHlink>
      <a:srgbClr val="006600"/>
    </a:folHlink>
  </a:clrScheme>
</a:themeOverride>
</file>

<file path=ppt/theme/themeOverride5.xml><?xml version="1.0" encoding="utf-8"?>
<a:themeOverride xmlns:a="http://schemas.openxmlformats.org/drawingml/2006/main">
  <a:clrScheme name="3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600"/>
    </a:hlink>
    <a:folHlink>
      <a:srgbClr val="006600"/>
    </a:folHlink>
  </a:clrScheme>
</a:themeOverride>
</file>

<file path=ppt/theme/themeOverride6.xml><?xml version="1.0" encoding="utf-8"?>
<a:themeOverride xmlns:a="http://schemas.openxmlformats.org/drawingml/2006/main">
  <a:clrScheme name="3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600"/>
    </a:hlink>
    <a:folHlink>
      <a:srgbClr val="006600"/>
    </a:folHlink>
  </a:clrScheme>
</a:themeOverride>
</file>

<file path=ppt/theme/themeOverride7.xml><?xml version="1.0" encoding="utf-8"?>
<a:themeOverride xmlns:a="http://schemas.openxmlformats.org/drawingml/2006/main">
  <a:clrScheme name="3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600"/>
    </a:hlink>
    <a:folHlink>
      <a:srgbClr val="006600"/>
    </a:folHlink>
  </a:clrScheme>
</a:themeOverride>
</file>

<file path=ppt/theme/themeOverride8.xml><?xml version="1.0" encoding="utf-8"?>
<a:themeOverride xmlns:a="http://schemas.openxmlformats.org/drawingml/2006/main">
  <a:clrScheme name="3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600"/>
    </a:hlink>
    <a:folHlink>
      <a:srgbClr val="006600"/>
    </a:folHlink>
  </a:clrScheme>
</a:themeOverride>
</file>

<file path=ppt/theme/themeOverride9.xml><?xml version="1.0" encoding="utf-8"?>
<a:themeOverride xmlns:a="http://schemas.openxmlformats.org/drawingml/2006/main">
  <a:clrScheme name="3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600"/>
    </a:hlink>
    <a:folHlink>
      <a:srgbClr val="0066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5547</TotalTime>
  <Words>333</Words>
  <Application>Microsoft Office PowerPoint</Application>
  <PresentationFormat>On-screen Show (4:3)</PresentationFormat>
  <Paragraphs>67</Paragraphs>
  <Slides>12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Design Template</vt:lpstr>
      </vt:variant>
      <vt:variant>
        <vt:i4>9</vt:i4>
      </vt:variant>
      <vt:variant>
        <vt:lpstr>Slide Titles</vt:lpstr>
      </vt:variant>
      <vt:variant>
        <vt:i4>12</vt:i4>
      </vt:variant>
      <vt:variant>
        <vt:lpstr>Custom Shows</vt:lpstr>
      </vt:variant>
      <vt:variant>
        <vt:i4>58</vt:i4>
      </vt:variant>
    </vt:vector>
  </HeadingPairs>
  <TitlesOfParts>
    <vt:vector size="81" baseType="lpstr">
      <vt:lpstr>Arial</vt:lpstr>
      <vt:lpstr>Amasis OTF Black</vt:lpstr>
      <vt:lpstr>Custom Design</vt:lpstr>
      <vt:lpstr>1_Custom Design</vt:lpstr>
      <vt:lpstr>3_Default Design</vt:lpstr>
      <vt:lpstr>1_Default Design</vt:lpstr>
      <vt:lpstr>2_Default Design</vt:lpstr>
      <vt:lpstr>6_Custom Design</vt:lpstr>
      <vt:lpstr>2_Custom Design</vt:lpstr>
      <vt:lpstr>3_Custom Design</vt:lpstr>
      <vt:lpstr>7_Custom Design</vt:lpstr>
      <vt:lpstr>Chapter Intro 2</vt:lpstr>
      <vt:lpstr>Section 1</vt:lpstr>
      <vt:lpstr>Section 1</vt:lpstr>
      <vt:lpstr>Section 1</vt:lpstr>
      <vt:lpstr>Section 1</vt:lpstr>
      <vt:lpstr>Section 1</vt:lpstr>
      <vt:lpstr>Section 1</vt:lpstr>
      <vt:lpstr>Section 1</vt:lpstr>
      <vt:lpstr>Section 1</vt:lpstr>
      <vt:lpstr>Section 1</vt:lpstr>
      <vt:lpstr>Section 1</vt:lpstr>
      <vt:lpstr>Section 1</vt:lpstr>
      <vt:lpstr>Help</vt:lpstr>
      <vt:lpstr>Concept Trans</vt:lpstr>
      <vt:lpstr>DFS Trans 1</vt:lpstr>
      <vt:lpstr>DFS Trans 2</vt:lpstr>
      <vt:lpstr>DFS Trans 3</vt:lpstr>
      <vt:lpstr>Figure 1</vt:lpstr>
      <vt:lpstr>Figure 2</vt:lpstr>
      <vt:lpstr>Figure 3</vt:lpstr>
      <vt:lpstr>Figure 4</vt:lpstr>
      <vt:lpstr>Figure 5</vt:lpstr>
      <vt:lpstr>Figure 6</vt:lpstr>
      <vt:lpstr>Figure 7</vt:lpstr>
      <vt:lpstr>Figure 8</vt:lpstr>
      <vt:lpstr>Figure 9</vt:lpstr>
      <vt:lpstr>Profile</vt:lpstr>
      <vt:lpstr>V1</vt:lpstr>
      <vt:lpstr>V2</vt:lpstr>
      <vt:lpstr>V3</vt:lpstr>
      <vt:lpstr>V4</vt:lpstr>
      <vt:lpstr>V5</vt:lpstr>
      <vt:lpstr>V6</vt:lpstr>
      <vt:lpstr>V7</vt:lpstr>
      <vt:lpstr>V8</vt:lpstr>
      <vt:lpstr>V9</vt:lpstr>
      <vt:lpstr>V10</vt:lpstr>
      <vt:lpstr>V11</vt:lpstr>
      <vt:lpstr>V12</vt:lpstr>
      <vt:lpstr>V13</vt:lpstr>
      <vt:lpstr>V14</vt:lpstr>
      <vt:lpstr>V15</vt:lpstr>
      <vt:lpstr>V16</vt:lpstr>
      <vt:lpstr>V17</vt:lpstr>
      <vt:lpstr>V18</vt:lpstr>
      <vt:lpstr>V19</vt:lpstr>
      <vt:lpstr>V20</vt:lpstr>
      <vt:lpstr>V21</vt:lpstr>
      <vt:lpstr>V22</vt:lpstr>
      <vt:lpstr>V23</vt:lpstr>
      <vt:lpstr>V24</vt:lpstr>
      <vt:lpstr>V25</vt:lpstr>
      <vt:lpstr>V26</vt:lpstr>
      <vt:lpstr>V27</vt:lpstr>
      <vt:lpstr>V28</vt:lpstr>
      <vt:lpstr>V29</vt:lpstr>
      <vt:lpstr>V30</vt:lpstr>
      <vt:lpstr>V31</vt:lpstr>
      <vt:lpstr>V32</vt:lpstr>
      <vt:lpstr>V33</vt:lpstr>
      <vt:lpstr>V34</vt:lpstr>
      <vt:lpstr>V35</vt:lpstr>
      <vt:lpstr>V36</vt:lpstr>
      <vt:lpstr>V37</vt:lpstr>
      <vt:lpstr>V38</vt:lpstr>
      <vt:lpstr>V39</vt:lpstr>
      <vt:lpstr>V40</vt:lpstr>
      <vt:lpstr>V41</vt:lpstr>
      <vt:lpstr>V42</vt:lpstr>
      <vt:lpstr>V43</vt:lpstr>
    </vt:vector>
  </TitlesOfParts>
  <Company>Madeira Station LLC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Economics: Principles and Practices</dc:title>
  <dc:creator>Glencoe/McGraw-Hill</dc:creator>
  <cp:lastModifiedBy>naurae</cp:lastModifiedBy>
  <cp:revision>286</cp:revision>
  <dcterms:created xsi:type="dcterms:W3CDTF">2007-02-01T19:00:27Z</dcterms:created>
  <dcterms:modified xsi:type="dcterms:W3CDTF">2012-09-11T11:18:48Z</dcterms:modified>
</cp:coreProperties>
</file>