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1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4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6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7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5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0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0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9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5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0ECA8-F3D3-49C4-8DC8-829EEB39DDD7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9F66C-4E83-4557-9649-223BD9CDB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3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mapcollection.files.wordpress.com/2012/06/europepreww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080772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304800"/>
            <a:ext cx="88142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Bellwork</a:t>
            </a:r>
            <a:r>
              <a:rPr lang="en-US" altLang="en-US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#</a:t>
            </a:r>
            <a:r>
              <a:rPr lang="en-US" alt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18 	03/06/17-</a:t>
            </a:r>
          </a:p>
          <a:p>
            <a:pPr marL="342900" indent="-342900">
              <a:buAutoNum type="arabicPeriod"/>
            </a:pPr>
            <a:r>
              <a:rPr lang="en-US" altLang="en-US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How did WWI change the map of Europe?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latin typeface="Calibri" pitchFamily="34" charset="0"/>
                <a:cs typeface="Times New Roman" pitchFamily="18" charset="0"/>
              </a:rPr>
              <a:t>How do you think the change in the map effected the countries politically and socially?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latin typeface="Calibri" pitchFamily="34" charset="0"/>
                <a:cs typeface="Times New Roman" pitchFamily="18" charset="0"/>
              </a:rPr>
              <a:t>Based on the map, Who were the big winners and losers?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9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apcollection.files.wordpress.com/2012/06/europepostww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14400"/>
            <a:ext cx="872616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09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7498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2017-03-06T14:04:20Z</dcterms:created>
  <dcterms:modified xsi:type="dcterms:W3CDTF">2017-03-06T14:11:03Z</dcterms:modified>
</cp:coreProperties>
</file>