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5" r:id="rId18"/>
    <p:sldId id="273" r:id="rId19"/>
    <p:sldId id="283" r:id="rId20"/>
    <p:sldId id="282" r:id="rId21"/>
    <p:sldId id="287" r:id="rId22"/>
    <p:sldId id="272" r:id="rId23"/>
    <p:sldId id="276" r:id="rId24"/>
    <p:sldId id="277" r:id="rId25"/>
    <p:sldId id="278" r:id="rId26"/>
    <p:sldId id="279" r:id="rId27"/>
    <p:sldId id="281" r:id="rId28"/>
    <p:sldId id="280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2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7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7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2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8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0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2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1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6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2240-4968-4ABE-BD51-D3D36B71827A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BEC8-2062-49CF-932F-1E979F2EE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6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APUSH Period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French &amp; Indian war through Creation of the New Republic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28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of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Created by Thomas Jefferson</a:t>
            </a:r>
          </a:p>
          <a:p>
            <a:r>
              <a:rPr lang="en-US" dirty="0" smtClean="0"/>
              <a:t>Declaration of Independence</a:t>
            </a:r>
          </a:p>
          <a:p>
            <a:pPr lvl="1"/>
            <a:r>
              <a:rPr lang="en-US" dirty="0" smtClean="0"/>
              <a:t>Stated the colonies’ grievances</a:t>
            </a:r>
          </a:p>
          <a:p>
            <a:pPr lvl="1"/>
            <a:r>
              <a:rPr lang="en-US" dirty="0" smtClean="0"/>
              <a:t>Articulated the principle of individual liberty</a:t>
            </a:r>
          </a:p>
          <a:p>
            <a:pPr lvl="1"/>
            <a:r>
              <a:rPr lang="en-US" dirty="0" smtClean="0"/>
              <a:t>Pronounced government’s fundamental responsibility to serve the people</a:t>
            </a:r>
          </a:p>
          <a:p>
            <a:pPr lvl="1"/>
            <a:r>
              <a:rPr lang="en-US" b="1" dirty="0" smtClean="0"/>
              <a:t>Not Perfect- </a:t>
            </a:r>
            <a:r>
              <a:rPr lang="en-US" dirty="0" smtClean="0"/>
              <a:t>Largest Flaw was that it only pertained to white property owners</a:t>
            </a:r>
          </a:p>
          <a:p>
            <a:r>
              <a:rPr lang="en-US" dirty="0" smtClean="0"/>
              <a:t>Signed on July 4, 1776- leading to Revolutionary War for independence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Battles of Revolutionary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Bunker Hill</a:t>
            </a:r>
          </a:p>
          <a:p>
            <a:pPr lvl="1"/>
            <a:r>
              <a:rPr lang="en-US" dirty="0" smtClean="0"/>
              <a:t>Colonial defeat when they run out of ammunition, but moral victory- more Redcoats die than colonial troops</a:t>
            </a:r>
          </a:p>
          <a:p>
            <a:r>
              <a:rPr lang="en-US" dirty="0" smtClean="0"/>
              <a:t>Battle of Trenton</a:t>
            </a:r>
          </a:p>
          <a:p>
            <a:pPr lvl="1"/>
            <a:r>
              <a:rPr lang="en-US" dirty="0" smtClean="0"/>
              <a:t>Washington crosses the Delaware river to surprise Hessian troops, another moral victory, create propaganda campaign</a:t>
            </a:r>
          </a:p>
          <a:p>
            <a:r>
              <a:rPr lang="en-US" dirty="0" smtClean="0"/>
              <a:t>Battle of Saratoga</a:t>
            </a:r>
          </a:p>
          <a:p>
            <a:pPr lvl="1"/>
            <a:r>
              <a:rPr lang="en-US" dirty="0" smtClean="0"/>
              <a:t>Using gruella tactics major victory for colonials and proves to France that they can win the war.</a:t>
            </a:r>
          </a:p>
          <a:p>
            <a:pPr lvl="1"/>
            <a:r>
              <a:rPr lang="en-US" dirty="0" smtClean="0"/>
              <a:t>France will join war on the side of colonials leading to supplies and navel help</a:t>
            </a:r>
          </a:p>
          <a:p>
            <a:r>
              <a:rPr lang="en-US" dirty="0" smtClean="0"/>
              <a:t>Yorktown</a:t>
            </a:r>
          </a:p>
          <a:p>
            <a:pPr lvl="1"/>
            <a:r>
              <a:rPr lang="en-US" dirty="0" smtClean="0"/>
              <a:t>British general Cornwallis forced to surrender after siege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12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Treaty of Paris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Treaty of Paris 1783-</a:t>
            </a:r>
          </a:p>
          <a:p>
            <a:pPr lvl="1"/>
            <a:r>
              <a:rPr lang="en-US" dirty="0" smtClean="0"/>
              <a:t>Granted the United States independence</a:t>
            </a:r>
          </a:p>
          <a:p>
            <a:pPr lvl="1"/>
            <a:r>
              <a:rPr lang="en-US" dirty="0" smtClean="0"/>
              <a:t>Along with generous territorial rights (Why?)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47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Revolutionary War Revolutionary?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While both African Americans and women played significant roles in the revolution (how?)</a:t>
            </a:r>
          </a:p>
          <a:p>
            <a:pPr lvl="1"/>
            <a:r>
              <a:rPr lang="en-US" dirty="0" smtClean="0"/>
              <a:t>Neither the D of I </a:t>
            </a:r>
            <a:r>
              <a:rPr lang="en-US" dirty="0"/>
              <a:t>(</a:t>
            </a:r>
            <a:r>
              <a:rPr lang="en-US" dirty="0" smtClean="0"/>
              <a:t>All men are created equal) or the revolution (republican ideology), abolished slavery</a:t>
            </a:r>
          </a:p>
          <a:p>
            <a:pPr lvl="1"/>
            <a:r>
              <a:rPr lang="en-US" dirty="0" smtClean="0"/>
              <a:t>it would take another war and almost 100 years to get slavery banned</a:t>
            </a:r>
          </a:p>
          <a:p>
            <a:pPr lvl="1"/>
            <a:r>
              <a:rPr lang="en-US" dirty="0" smtClean="0"/>
              <a:t>Greater political and economic equality for women took longer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 and Free Blacks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Abigail Adams wrote famous letter to husband the case for women’s rights</a:t>
            </a:r>
          </a:p>
          <a:p>
            <a:pPr lvl="1"/>
            <a:r>
              <a:rPr lang="en-US" dirty="0" smtClean="0"/>
              <a:t>Her famous quote, “Remember the ladies and be more generous and favorable to them than your ancestors.”</a:t>
            </a:r>
          </a:p>
          <a:p>
            <a:r>
              <a:rPr lang="en-US" dirty="0" smtClean="0"/>
              <a:t>Free blacks in the colonies grew, but their increased presence among free whites was accompanied by growth of racist publications and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0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Articles of Confederation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Created before end of Revolutionary War</a:t>
            </a:r>
          </a:p>
          <a:p>
            <a:r>
              <a:rPr lang="en-US" dirty="0" smtClean="0"/>
              <a:t>First national constitution sent to colonies for ratification by Continental Congress</a:t>
            </a:r>
          </a:p>
          <a:p>
            <a:r>
              <a:rPr lang="en-US" b="1" dirty="0" smtClean="0"/>
              <a:t>Intentionally created little central governmental </a:t>
            </a:r>
            <a:r>
              <a:rPr lang="en-US" b="1" dirty="0" smtClean="0"/>
              <a:t>power (NO STRONG CENTRAL GOVERNMENT)… </a:t>
            </a:r>
            <a:r>
              <a:rPr lang="en-US" dirty="0" smtClean="0"/>
              <a:t>were afraid of trading British imperial rule for a self created tyrannical government</a:t>
            </a:r>
          </a:p>
          <a:p>
            <a:r>
              <a:rPr lang="en-US" b="1" dirty="0" smtClean="0"/>
              <a:t>No power given to government to tax or regulate trade</a:t>
            </a:r>
          </a:p>
          <a:p>
            <a:r>
              <a:rPr lang="en-US" b="1" dirty="0" smtClean="0"/>
              <a:t>Required unanimous consent to amend</a:t>
            </a:r>
          </a:p>
          <a:p>
            <a:r>
              <a:rPr lang="en-US" dirty="0" smtClean="0"/>
              <a:t>A of C concerned with prohibited government from gaining to much power rather than functioning effectively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Articles of Confederation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government unable to levy taxes to pay for the war, printed money to finance the war which created crazy high inflation</a:t>
            </a:r>
          </a:p>
          <a:p>
            <a:r>
              <a:rPr lang="en-US" dirty="0" smtClean="0"/>
              <a:t>Had no way to create protective tariffs so foreign goods became cheaper than American goods (today we have protected tariffs to encourage American manufacturing)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6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of C </a:t>
            </a:r>
            <a:r>
              <a:rPr lang="en-US" dirty="0" smtClean="0"/>
              <a:t>Negatives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executive branch</a:t>
            </a:r>
          </a:p>
          <a:p>
            <a:r>
              <a:rPr lang="en-US" dirty="0"/>
              <a:t>Weak judicial branch</a:t>
            </a:r>
          </a:p>
          <a:p>
            <a:r>
              <a:rPr lang="en-US" dirty="0"/>
              <a:t>Each state has single, equally powerful vote</a:t>
            </a:r>
          </a:p>
          <a:p>
            <a:pPr lvl="1"/>
            <a:r>
              <a:rPr lang="en-US" dirty="0"/>
              <a:t>Conflict between large and small states</a:t>
            </a:r>
          </a:p>
          <a:p>
            <a:r>
              <a:rPr lang="en-US" dirty="0"/>
              <a:t>Congress could not enforce tax collection</a:t>
            </a:r>
          </a:p>
          <a:p>
            <a:pPr lvl="1"/>
            <a:r>
              <a:rPr lang="en-US" dirty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88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of C Positives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Clearly defined powers</a:t>
            </a:r>
          </a:p>
          <a:p>
            <a:pPr lvl="1"/>
            <a:r>
              <a:rPr lang="en-US" altLang="en-US" sz="2600" dirty="0" smtClean="0"/>
              <a:t>Created post offices</a:t>
            </a:r>
            <a:endParaRPr lang="en-US" altLang="en-US" sz="2600" dirty="0" smtClean="0"/>
          </a:p>
          <a:p>
            <a:r>
              <a:rPr lang="en-US" altLang="en-US" dirty="0" smtClean="0"/>
              <a:t>Land </a:t>
            </a:r>
            <a:r>
              <a:rPr lang="en-US" altLang="en-US" dirty="0"/>
              <a:t>Ordinance of 1785: arranged NW territories into townships</a:t>
            </a:r>
          </a:p>
          <a:p>
            <a:pPr lvl="1"/>
            <a:r>
              <a:rPr lang="en-US" altLang="en-US" dirty="0"/>
              <a:t>Public Education: each township had a designated section for a tax supported school house</a:t>
            </a:r>
          </a:p>
          <a:p>
            <a:r>
              <a:rPr lang="en-US" altLang="en-US" dirty="0"/>
              <a:t>Northwest Ordinance of 1787: basis of governing NW Terr. &amp; rules for becoming a state</a:t>
            </a:r>
          </a:p>
          <a:p>
            <a:pPr lvl="1"/>
            <a:r>
              <a:rPr lang="en-US" altLang="en-US" b="1" dirty="0"/>
              <a:t>Banned slavery territories above the Ohio River</a:t>
            </a:r>
          </a:p>
          <a:p>
            <a:pPr lvl="1"/>
            <a:r>
              <a:rPr lang="en-US" altLang="en-US" dirty="0"/>
              <a:t>Freedom of </a:t>
            </a:r>
            <a:r>
              <a:rPr lang="en-US" altLang="en-US" dirty="0" smtClean="0"/>
              <a:t>religion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9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Land Ordinance of 1785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3" r="4079"/>
          <a:stretch>
            <a:fillRect/>
          </a:stretch>
        </p:blipFill>
        <p:spPr bwMode="auto">
          <a:xfrm>
            <a:off x="914400" y="1530146"/>
            <a:ext cx="6934200" cy="5175454"/>
          </a:xfrm>
          <a:prstGeom prst="rect">
            <a:avLst/>
          </a:prstGeom>
          <a:noFill/>
          <a:ln w="9525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4400" y="1149884"/>
            <a:ext cx="4168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Arranged </a:t>
            </a:r>
            <a:r>
              <a:rPr lang="en-US" altLang="en-US" dirty="0"/>
              <a:t>NW territories into townships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402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Albany Plan of 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Developed by Benjamin Franklin</a:t>
            </a:r>
          </a:p>
          <a:p>
            <a:r>
              <a:rPr lang="en-US" dirty="0" smtClean="0"/>
              <a:t>Representatives for 7 colonies met in Albany, New York</a:t>
            </a:r>
          </a:p>
          <a:p>
            <a:r>
              <a:rPr lang="en-US" dirty="0" smtClean="0"/>
              <a:t>Plan provided for intercolonial government and system of collecting taxes for colonies defense</a:t>
            </a:r>
          </a:p>
          <a:p>
            <a:r>
              <a:rPr lang="en-US" dirty="0" smtClean="0"/>
              <a:t>Colonists did not want to relinquish control over taxes, and were not prepared to unite under a single colonial legislature</a:t>
            </a:r>
          </a:p>
          <a:p>
            <a:r>
              <a:rPr lang="en-US" dirty="0" smtClean="0"/>
              <a:t>Plan fails- Franklin frustrated- led to “Join or Die” snake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546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Northwest Ordinance</a:t>
            </a:r>
            <a:endParaRPr lang="en-US" dirty="0"/>
          </a:p>
        </p:txBody>
      </p:sp>
      <p:pic>
        <p:nvPicPr>
          <p:cNvPr id="5" name="Picture 5" descr="304690_m_06_04"/>
          <p:cNvPicPr>
            <a:picLocks noChangeAspect="1" noChangeArrowheads="1"/>
          </p:cNvPicPr>
          <p:nvPr/>
        </p:nvPicPr>
        <p:blipFill>
          <a:blip r:embed="rId2">
            <a:lum bright="-1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51321"/>
            <a:ext cx="6644640" cy="4854279"/>
          </a:xfrm>
          <a:prstGeom prst="rect">
            <a:avLst/>
          </a:prstGeom>
          <a:noFill/>
          <a:ln w="12700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66800" y="1154668"/>
            <a:ext cx="701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/>
              <a:t>Northwest Ordinance of 1787: basis of governing NW Terr. </a:t>
            </a:r>
            <a:r>
              <a:rPr lang="en-US" altLang="en-US" dirty="0" smtClean="0"/>
              <a:t>&amp; </a:t>
            </a:r>
            <a:r>
              <a:rPr lang="en-US" altLang="en-US" dirty="0"/>
              <a:t>rules for becoming a state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92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small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Describe:</a:t>
            </a:r>
          </a:p>
          <a:p>
            <a:pPr lvl="1"/>
            <a:r>
              <a:rPr lang="en-US" dirty="0" smtClean="0"/>
              <a:t>The Northwest Ordnance of 1787 </a:t>
            </a:r>
          </a:p>
          <a:p>
            <a:pPr lvl="1"/>
            <a:r>
              <a:rPr lang="en-US" dirty="0" smtClean="0"/>
              <a:t>Shays’ Rebellion</a:t>
            </a:r>
          </a:p>
          <a:p>
            <a:pPr lvl="1"/>
            <a:r>
              <a:rPr lang="en-US" dirty="0" smtClean="0"/>
              <a:t>1 weakness of the Articles of Confederation</a:t>
            </a:r>
          </a:p>
          <a:p>
            <a:pPr lvl="1"/>
            <a:r>
              <a:rPr lang="en-US" dirty="0" smtClean="0"/>
              <a:t>Great Compromise</a:t>
            </a:r>
          </a:p>
          <a:p>
            <a:pPr lvl="1"/>
            <a:r>
              <a:rPr lang="en-US" dirty="0" smtClean="0"/>
              <a:t>A Federalist belief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83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Shays</a:t>
            </a:r>
            <a:r>
              <a:rPr lang="en-US" dirty="0" smtClean="0"/>
              <a:t>’ </a:t>
            </a:r>
            <a:r>
              <a:rPr lang="en-US" dirty="0" smtClean="0"/>
              <a:t>Rebellion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Former military man, Daniel Shay leads a rebellion made up of poor farmers </a:t>
            </a:r>
            <a:r>
              <a:rPr lang="en-US" dirty="0" smtClean="0"/>
              <a:t>in </a:t>
            </a:r>
            <a:r>
              <a:rPr lang="en-US" dirty="0" smtClean="0"/>
              <a:t>western </a:t>
            </a:r>
            <a:r>
              <a:rPr lang="en-US" dirty="0" smtClean="0"/>
              <a:t>Massachusetts </a:t>
            </a:r>
            <a:endParaRPr lang="en-US" dirty="0" smtClean="0"/>
          </a:p>
          <a:p>
            <a:r>
              <a:rPr lang="en-US" dirty="0" smtClean="0"/>
              <a:t>Revealed </a:t>
            </a:r>
            <a:r>
              <a:rPr lang="en-US" dirty="0" smtClean="0"/>
              <a:t>lingering resentment on the part of backcountry farmers toward costal elites</a:t>
            </a:r>
          </a:p>
          <a:p>
            <a:r>
              <a:rPr lang="en-US" dirty="0" smtClean="0"/>
              <a:t>Over issues of cheaper paper money,  </a:t>
            </a:r>
            <a:r>
              <a:rPr lang="en-US" b="1" dirty="0" smtClean="0"/>
              <a:t>taxation, suspension of property </a:t>
            </a:r>
            <a:r>
              <a:rPr lang="en-US" b="1" dirty="0" smtClean="0"/>
              <a:t>takeover (foreclosing)</a:t>
            </a:r>
            <a:r>
              <a:rPr lang="en-US" dirty="0" smtClean="0"/>
              <a:t>, </a:t>
            </a:r>
            <a:r>
              <a:rPr lang="en-US" dirty="0" smtClean="0"/>
              <a:t>and unlawful imprisonment</a:t>
            </a:r>
          </a:p>
          <a:p>
            <a:r>
              <a:rPr lang="en-US" dirty="0" smtClean="0"/>
              <a:t>Rebellion was eventually crushed, but reveled </a:t>
            </a:r>
            <a:r>
              <a:rPr lang="en-US" dirty="0" smtClean="0"/>
              <a:t>that </a:t>
            </a:r>
            <a:r>
              <a:rPr lang="en-US" dirty="0" smtClean="0"/>
              <a:t>America needed a strong central government not provided by the A of 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9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Annapolis Convention: Led by A. Hamilton, only 5 states show up, promise to meet next year to revise A of C</a:t>
            </a:r>
          </a:p>
          <a:p>
            <a:r>
              <a:rPr lang="en-US" dirty="0"/>
              <a:t>Philadelphia Convention: purpose to revise A of C, end up creating a brand new governing </a:t>
            </a:r>
            <a:r>
              <a:rPr lang="en-US" dirty="0" smtClean="0"/>
              <a:t>document- THE </a:t>
            </a:r>
            <a:r>
              <a:rPr lang="en-US" dirty="0"/>
              <a:t>CONSTITUTION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4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Constitutional </a:t>
            </a:r>
            <a:r>
              <a:rPr lang="en-US" dirty="0" smtClean="0"/>
              <a:t>Compromises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Virginia Plan (Large State)</a:t>
            </a:r>
          </a:p>
          <a:p>
            <a:pPr lvl="1"/>
            <a:r>
              <a:rPr lang="en-US" dirty="0"/>
              <a:t>Representation in Congress should be based on population</a:t>
            </a:r>
          </a:p>
          <a:p>
            <a:r>
              <a:rPr lang="en-US" dirty="0"/>
              <a:t>New Jersey Plan (Small State)</a:t>
            </a:r>
          </a:p>
          <a:p>
            <a:pPr lvl="1"/>
            <a:r>
              <a:rPr lang="en-US" dirty="0"/>
              <a:t>Representation in Congress should be equal</a:t>
            </a:r>
          </a:p>
          <a:p>
            <a:r>
              <a:rPr lang="en-US" b="1" i="1" u="sng" dirty="0"/>
              <a:t>Great Compromise</a:t>
            </a:r>
            <a:r>
              <a:rPr lang="en-US" dirty="0"/>
              <a:t>: (</a:t>
            </a:r>
            <a:r>
              <a:rPr lang="en-US" b="1" u="sng" dirty="0"/>
              <a:t>Connecticut Compromise</a:t>
            </a:r>
            <a:r>
              <a:rPr lang="en-US" dirty="0"/>
              <a:t>) </a:t>
            </a:r>
          </a:p>
          <a:p>
            <a:pPr lvl="1"/>
            <a:r>
              <a:rPr lang="en-US" sz="2200" dirty="0" smtClean="0"/>
              <a:t>Roger </a:t>
            </a:r>
            <a:r>
              <a:rPr lang="en-US" sz="2200" dirty="0"/>
              <a:t>Sherman</a:t>
            </a:r>
          </a:p>
          <a:p>
            <a:pPr lvl="1"/>
            <a:r>
              <a:rPr lang="en-US" dirty="0"/>
              <a:t>2 house (bicameral) legislature: 1 based on population (House of Representatives), 1 equal per state (Senate)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1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Constitutional Compromises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South wanted slaves to count as population, north didn’t</a:t>
            </a:r>
          </a:p>
          <a:p>
            <a:r>
              <a:rPr lang="en-US" b="1" i="1" u="sng" dirty="0"/>
              <a:t>3/5 Compromise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60% of slaves will count towards population in the house</a:t>
            </a:r>
          </a:p>
          <a:p>
            <a:r>
              <a:rPr lang="en-US" b="1" i="1" u="sng" dirty="0"/>
              <a:t>Slave Trade Compromise</a:t>
            </a:r>
            <a:r>
              <a:rPr lang="en-US" dirty="0"/>
              <a:t>: slave trade can continue until end of 1807</a:t>
            </a:r>
          </a:p>
          <a:p>
            <a:pPr lvl="1"/>
            <a:r>
              <a:rPr lang="en-US" dirty="0"/>
              <a:t>How does the end of the slave trade affect slaves?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Constitutional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/>
              <a:t>Electoral College:</a:t>
            </a:r>
          </a:p>
          <a:p>
            <a:pPr lvl="1"/>
            <a:r>
              <a:rPr lang="en-US" dirty="0"/>
              <a:t>Used to </a:t>
            </a:r>
            <a:r>
              <a:rPr lang="en-US" dirty="0" smtClean="0"/>
              <a:t>elect </a:t>
            </a:r>
            <a:r>
              <a:rPr lang="en-US" dirty="0"/>
              <a:t>President rather than popular vote</a:t>
            </a:r>
          </a:p>
          <a:p>
            <a:pPr lvl="1"/>
            <a:r>
              <a:rPr lang="en-US" dirty="0"/>
              <a:t>Popular vote winner in each states wins electoral </a:t>
            </a:r>
            <a:r>
              <a:rPr lang="en-US" dirty="0" smtClean="0"/>
              <a:t>votes</a:t>
            </a:r>
          </a:p>
          <a:p>
            <a:pPr lvl="1"/>
            <a:r>
              <a:rPr lang="en-US" dirty="0" smtClean="0"/>
              <a:t>Michigan = 16 votes (California the most at 55)</a:t>
            </a:r>
            <a:endParaRPr lang="en-US" dirty="0"/>
          </a:p>
          <a:p>
            <a:r>
              <a:rPr lang="en-US" b="1" i="1" u="sng" dirty="0"/>
              <a:t>The Elastic Clause (Necessary and Proper)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Congress shall have the power to… make all Laws which shall be </a:t>
            </a:r>
            <a:r>
              <a:rPr lang="en-US" u="sng" dirty="0"/>
              <a:t>necessary and proper </a:t>
            </a:r>
            <a:r>
              <a:rPr lang="en-US" dirty="0"/>
              <a:t>for carrying into Execution the foregoing Powers…"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8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Constitutional  Provision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Separation of powers- 3 branches</a:t>
            </a:r>
          </a:p>
          <a:p>
            <a:r>
              <a:rPr lang="en-US" dirty="0" smtClean="0"/>
              <a:t>Congress power to declare war</a:t>
            </a:r>
          </a:p>
          <a:p>
            <a:r>
              <a:rPr lang="en-US" dirty="0" smtClean="0"/>
              <a:t>Legalized slavery</a:t>
            </a:r>
          </a:p>
          <a:p>
            <a:r>
              <a:rPr lang="en-US" dirty="0" smtClean="0"/>
              <a:t>Created electoral college</a:t>
            </a:r>
          </a:p>
          <a:p>
            <a:r>
              <a:rPr lang="en-US" dirty="0" smtClean="0"/>
              <a:t>Provides way to impeach the President</a:t>
            </a:r>
          </a:p>
          <a:p>
            <a:r>
              <a:rPr lang="en-US" dirty="0" smtClean="0"/>
              <a:t>Provides process to ratifying Constitution</a:t>
            </a:r>
          </a:p>
          <a:p>
            <a:pPr lvl="1"/>
            <a:r>
              <a:rPr lang="en-US" dirty="0" smtClean="0"/>
              <a:t>9 out of 13 required</a:t>
            </a:r>
            <a:endParaRPr lang="en-US" dirty="0"/>
          </a:p>
          <a:p>
            <a:r>
              <a:rPr lang="en-US" dirty="0" smtClean="0"/>
              <a:t>Federalism- sharing power between state and federal government</a:t>
            </a:r>
          </a:p>
        </p:txBody>
      </p:sp>
    </p:spTree>
    <p:extLst>
      <p:ext uri="{BB962C8B-B14F-4D97-AF65-F5344CB8AC3E}">
        <p14:creationId xmlns:p14="http://schemas.microsoft.com/office/powerpoint/2010/main" val="107233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Federalists &amp; Anti-federalists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u="sng" dirty="0"/>
              <a:t>Federalists</a:t>
            </a:r>
            <a:r>
              <a:rPr lang="en-US" dirty="0"/>
              <a:t>: In favor of a strong central government (Madison, Hamilton, Washington, Jay, etc.)</a:t>
            </a:r>
          </a:p>
          <a:p>
            <a:r>
              <a:rPr lang="en-US" b="1" i="1" u="sng" dirty="0"/>
              <a:t>Anti-Federalists</a:t>
            </a:r>
            <a:r>
              <a:rPr lang="en-US" dirty="0"/>
              <a:t>: In favor of a weaker central government with states having more power (Patrick </a:t>
            </a:r>
            <a:r>
              <a:rPr lang="en-US" dirty="0" smtClean="0"/>
              <a:t>Henry, Jefferson)</a:t>
            </a:r>
            <a:endParaRPr lang="en-US" dirty="0"/>
          </a:p>
          <a:p>
            <a:r>
              <a:rPr lang="en-US" dirty="0"/>
              <a:t>Why did Anti-Federalists adopt the Constitution?</a:t>
            </a:r>
          </a:p>
          <a:p>
            <a:pPr lvl="1"/>
            <a:r>
              <a:rPr lang="en-US" dirty="0" smtClean="0"/>
              <a:t>Federalists promises </a:t>
            </a:r>
            <a:r>
              <a:rPr lang="en-US" dirty="0"/>
              <a:t>Bill of </a:t>
            </a:r>
            <a:r>
              <a:rPr lang="en-US" dirty="0" smtClean="0"/>
              <a:t>Rights</a:t>
            </a:r>
            <a:endParaRPr lang="en-US" dirty="0"/>
          </a:p>
          <a:p>
            <a:r>
              <a:rPr lang="en-US" dirty="0"/>
              <a:t>Federalists Papers: pamphlet to gather support for the Constitution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90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of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14350"/>
            <a:r>
              <a:rPr lang="en-US" dirty="0"/>
              <a:t>James Madison created Bill of Rights </a:t>
            </a:r>
          </a:p>
          <a:p>
            <a:pPr marL="971550" lvl="1" indent="-514350"/>
            <a:r>
              <a:rPr lang="en-US" dirty="0"/>
              <a:t>Promised to the anti-federalists if they supported the Constitution</a:t>
            </a:r>
          </a:p>
          <a:p>
            <a:pPr marL="571500" indent="-514350"/>
            <a:r>
              <a:rPr lang="en-US" dirty="0"/>
              <a:t>Several freedoms, notably freedoms given to states (10</a:t>
            </a:r>
            <a:r>
              <a:rPr lang="en-US" baseline="30000" dirty="0"/>
              <a:t>th</a:t>
            </a:r>
            <a:r>
              <a:rPr lang="en-US" dirty="0"/>
              <a:t> amendment): satisfied the anti-federalists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9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French &amp; Indian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War result of colonial expansion</a:t>
            </a:r>
          </a:p>
          <a:p>
            <a:pPr lvl="1"/>
            <a:r>
              <a:rPr lang="en-US" dirty="0" smtClean="0"/>
              <a:t>English settlers moved into Ohio Valley</a:t>
            </a:r>
          </a:p>
          <a:p>
            <a:pPr lvl="1"/>
            <a:r>
              <a:rPr lang="en-US" dirty="0" smtClean="0"/>
              <a:t>French stepped up to protect profitable fur trade in region</a:t>
            </a:r>
          </a:p>
          <a:p>
            <a:r>
              <a:rPr lang="en-US" dirty="0" smtClean="0"/>
              <a:t>Most Natives allied themselves with the French- Why? (French= Huron/ English= Iroquois)</a:t>
            </a:r>
          </a:p>
          <a:p>
            <a:r>
              <a:rPr lang="en-US" dirty="0" smtClean="0"/>
              <a:t>Treaty of Paris ends war- England undisputed colonial power, control Canada and everything east of the Mississippi Valley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06364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Washington Presidency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Established the </a:t>
            </a:r>
            <a:r>
              <a:rPr lang="en-US" b="1" i="1" u="sng" dirty="0"/>
              <a:t>cabinet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Heads of various departments that offer advice</a:t>
            </a:r>
          </a:p>
          <a:p>
            <a:pPr lvl="1"/>
            <a:r>
              <a:rPr lang="en-US" dirty="0"/>
              <a:t>No where in Constitution is cabinet mentioned</a:t>
            </a:r>
          </a:p>
          <a:p>
            <a:pPr lvl="1"/>
            <a:r>
              <a:rPr lang="en-US" dirty="0"/>
              <a:t>State: Jefferson, Treasury: Hamilton, War: Henry Knox</a:t>
            </a:r>
          </a:p>
          <a:p>
            <a:pPr lvl="1"/>
            <a:r>
              <a:rPr lang="en-US" dirty="0"/>
              <a:t>Quarrels between Hamilton and Jefferson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8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Judiciary Act of 1789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Organized the Supreme Court</a:t>
            </a:r>
          </a:p>
          <a:p>
            <a:pPr lvl="1"/>
            <a:r>
              <a:rPr lang="en-US" dirty="0"/>
              <a:t>1 chief justice and 5 associate justices</a:t>
            </a:r>
          </a:p>
          <a:p>
            <a:r>
              <a:rPr lang="en-US" dirty="0"/>
              <a:t>John Jay, writer of </a:t>
            </a:r>
            <a:r>
              <a:rPr lang="en-US" i="1" dirty="0"/>
              <a:t>The Federalist Papers</a:t>
            </a:r>
            <a:r>
              <a:rPr lang="en-US" dirty="0"/>
              <a:t> and a staunch Federalist, becomes the first Chief Justice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1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Americans After F &amp; I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English victory spells trouble for NA</a:t>
            </a:r>
          </a:p>
          <a:p>
            <a:r>
              <a:rPr lang="en-US" dirty="0" smtClean="0"/>
              <a:t>No longer use French &amp; English disputes for their own advantages</a:t>
            </a:r>
          </a:p>
          <a:p>
            <a:r>
              <a:rPr lang="en-US" dirty="0" smtClean="0"/>
              <a:t>Negotiated allegiances in return for land, goods, and right to be left alone</a:t>
            </a:r>
          </a:p>
          <a:p>
            <a:r>
              <a:rPr lang="en-US" dirty="0" smtClean="0"/>
              <a:t>English raised prices of goods and stopped paying rent on western land</a:t>
            </a:r>
          </a:p>
          <a:p>
            <a:r>
              <a:rPr lang="en-US" dirty="0" smtClean="0"/>
              <a:t>Pontiac’s Rebellion was response to poor treatment- attacked forts in Ohio Valley (including fort Detroit)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5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Proclamation of 1763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a result of Pontiac’s Rebellion</a:t>
            </a:r>
          </a:p>
          <a:p>
            <a:pPr lvl="1"/>
            <a:r>
              <a:rPr lang="en-US" dirty="0" smtClean="0"/>
              <a:t>British troops gave small pox invested blankets to Native tribes (Why?)</a:t>
            </a:r>
          </a:p>
          <a:p>
            <a:pPr lvl="1"/>
            <a:r>
              <a:rPr lang="en-US" dirty="0" smtClean="0"/>
              <a:t>Paxton Boys murdered several </a:t>
            </a:r>
            <a:r>
              <a:rPr lang="en-US" dirty="0" err="1" smtClean="0"/>
              <a:t>Susquehanook</a:t>
            </a:r>
            <a:r>
              <a:rPr lang="en-US" dirty="0" smtClean="0"/>
              <a:t> tribesman</a:t>
            </a:r>
          </a:p>
          <a:p>
            <a:pPr lvl="2"/>
            <a:r>
              <a:rPr lang="en-US" dirty="0" smtClean="0"/>
              <a:t>Group of Scots-Trish frontiersmen in Pennsylvania</a:t>
            </a:r>
          </a:p>
          <a:p>
            <a:r>
              <a:rPr lang="en-US" dirty="0" smtClean="0"/>
              <a:t>Proclamation of 1763</a:t>
            </a:r>
          </a:p>
          <a:p>
            <a:pPr lvl="1"/>
            <a:r>
              <a:rPr lang="en-US" dirty="0" smtClean="0"/>
              <a:t>King forbid settlement west of the Appalachians</a:t>
            </a:r>
          </a:p>
          <a:p>
            <a:pPr lvl="1"/>
            <a:r>
              <a:rPr lang="en-US" dirty="0" smtClean="0"/>
              <a:t>Agitated colonial settlers who saw it as unwarranted British Interference in colonial affairs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52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Significance of Proclamation of 1763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1763 viewed as a turning point in British-colonial relations because it ends </a:t>
            </a:r>
            <a:r>
              <a:rPr lang="en-US" b="1" dirty="0" smtClean="0"/>
              <a:t>Salutary Neglect</a:t>
            </a:r>
          </a:p>
          <a:p>
            <a:r>
              <a:rPr lang="en-US" dirty="0" smtClean="0"/>
              <a:t>Viewed as first of new series of restrictions placed on the colonies by the British</a:t>
            </a:r>
          </a:p>
          <a:p>
            <a:r>
              <a:rPr lang="en-US" dirty="0" smtClean="0"/>
              <a:t>Marks the first step in the “road to revolution”</a:t>
            </a:r>
          </a:p>
          <a:p>
            <a:r>
              <a:rPr lang="en-US" dirty="0" smtClean="0"/>
              <a:t>Established a pattern of delineating “Indian Territory”</a:t>
            </a:r>
          </a:p>
          <a:p>
            <a:pPr lvl="1"/>
            <a:r>
              <a:rPr lang="en-US" dirty="0" smtClean="0"/>
              <a:t>this pattern will be adopted and pursued by the United States long after the revolution leading to Indian Removal Act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2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“Shot Heard Around the World”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English dispatched troops to Concord, Mass to confiscate a stash of weapons</a:t>
            </a:r>
          </a:p>
          <a:p>
            <a:r>
              <a:rPr lang="en-US" dirty="0" smtClean="0"/>
              <a:t>Had to pass through Lexington where they confronted Minutemen (colonial militia) leading to Battle of Lexington</a:t>
            </a:r>
          </a:p>
          <a:p>
            <a:pPr lvl="1"/>
            <a:r>
              <a:rPr lang="en-US" dirty="0" smtClean="0"/>
              <a:t>8 minutemen killed, 10 injured</a:t>
            </a:r>
          </a:p>
          <a:p>
            <a:r>
              <a:rPr lang="en-US" dirty="0" smtClean="0"/>
              <a:t>On to Battle of Concord-</a:t>
            </a:r>
          </a:p>
          <a:p>
            <a:pPr lvl="1"/>
            <a:r>
              <a:rPr lang="en-US" dirty="0" smtClean="0"/>
              <a:t>Massachusetts militia inflicted numerous casualties on the British “Redcoats” and forced them to retreat</a:t>
            </a:r>
          </a:p>
          <a:p>
            <a:pPr lvl="1"/>
            <a:r>
              <a:rPr lang="en-US" dirty="0" smtClean="0"/>
              <a:t>Basically, colonial farmers repelled the worlds largest empire’s army</a:t>
            </a:r>
          </a:p>
        </p:txBody>
      </p:sp>
    </p:spTree>
    <p:extLst>
      <p:ext uri="{BB962C8B-B14F-4D97-AF65-F5344CB8AC3E}">
        <p14:creationId xmlns:p14="http://schemas.microsoft.com/office/powerpoint/2010/main" val="1980939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Continental Congress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After the battles of Lexington and Concord</a:t>
            </a:r>
          </a:p>
          <a:p>
            <a:r>
              <a:rPr lang="en-US" dirty="0" smtClean="0"/>
              <a:t>Congress prepared for war:</a:t>
            </a:r>
          </a:p>
          <a:p>
            <a:pPr lvl="1"/>
            <a:r>
              <a:rPr lang="en-US" dirty="0" smtClean="0"/>
              <a:t> by establishing a </a:t>
            </a:r>
            <a:r>
              <a:rPr lang="en-US" b="1" dirty="0" smtClean="0"/>
              <a:t>Continental Army</a:t>
            </a:r>
          </a:p>
          <a:p>
            <a:pPr lvl="1"/>
            <a:r>
              <a:rPr lang="en-US" dirty="0" smtClean="0"/>
              <a:t>Choose</a:t>
            </a:r>
            <a:r>
              <a:rPr lang="en-US" b="1" dirty="0" smtClean="0"/>
              <a:t> George Washington</a:t>
            </a:r>
            <a:r>
              <a:rPr lang="en-US" dirty="0" smtClean="0"/>
              <a:t> to lead the army because he was both well liked and Southerner (Why is this important?)</a:t>
            </a:r>
          </a:p>
          <a:p>
            <a:r>
              <a:rPr lang="en-US" dirty="0" smtClean="0"/>
              <a:t>Olive Branch Petition- after Bunker Hill- last ditch effort for reconciliation to avoid conflict with England (John Dickinson)</a:t>
            </a:r>
          </a:p>
          <a:p>
            <a:pPr lvl="1"/>
            <a:r>
              <a:rPr lang="en-US" dirty="0" smtClean="0"/>
              <a:t>King George considered colonists to be in full rebellion</a:t>
            </a:r>
          </a:p>
          <a:p>
            <a:pPr lvl="1"/>
            <a:r>
              <a:rPr lang="en-US" dirty="0" smtClean="0"/>
              <a:t>Kind of interesting that 1 year before D of I colonial </a:t>
            </a:r>
            <a:r>
              <a:rPr lang="en-US" dirty="0" err="1" smtClean="0"/>
              <a:t>learders</a:t>
            </a:r>
            <a:r>
              <a:rPr lang="en-US" dirty="0" smtClean="0"/>
              <a:t> were trying to reconcile with England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5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Pamphlet published by Thomas Pain</a:t>
            </a:r>
          </a:p>
          <a:p>
            <a:r>
              <a:rPr lang="en-US" dirty="0" smtClean="0"/>
              <a:t>Argued for colonial independence and merits of republicanism over monarchy</a:t>
            </a:r>
          </a:p>
          <a:p>
            <a:r>
              <a:rPr lang="en-US" dirty="0" smtClean="0"/>
              <a:t>Would argue that a smaller nation has never ruled over a larger nation</a:t>
            </a:r>
          </a:p>
          <a:p>
            <a:r>
              <a:rPr lang="en-US" dirty="0" smtClean="0"/>
              <a:t>Wrote in plain spoken language assessable to the majority of colonists</a:t>
            </a:r>
          </a:p>
          <a:p>
            <a:r>
              <a:rPr lang="en-US" dirty="0" smtClean="0"/>
              <a:t>Help sway colonist (to the patriot cause) that were worried about the wisdom of attacking the powerful England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1629</Words>
  <Application>Microsoft Office PowerPoint</Application>
  <PresentationFormat>On-screen Show (4:3)</PresentationFormat>
  <Paragraphs>180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APUSH Period 3</vt:lpstr>
      <vt:lpstr>Albany Plan of Union</vt:lpstr>
      <vt:lpstr>French &amp; Indian War</vt:lpstr>
      <vt:lpstr>Native Americans After F &amp; I war</vt:lpstr>
      <vt:lpstr>Proclamation of 1763</vt:lpstr>
      <vt:lpstr>Significance of Proclamation of 1763</vt:lpstr>
      <vt:lpstr>“Shot Heard Around the World”</vt:lpstr>
      <vt:lpstr>Second Continental Congress</vt:lpstr>
      <vt:lpstr>Common Sense</vt:lpstr>
      <vt:lpstr>Declaration of Independence</vt:lpstr>
      <vt:lpstr>Key Battles of Revolutionary War</vt:lpstr>
      <vt:lpstr>Another Treaty of Paris</vt:lpstr>
      <vt:lpstr>Revolutionary War Revolutionary?</vt:lpstr>
      <vt:lpstr>Women and Free Blacks</vt:lpstr>
      <vt:lpstr>Articles of Confederation</vt:lpstr>
      <vt:lpstr>Articles of Confederation</vt:lpstr>
      <vt:lpstr>A of C Negatives</vt:lpstr>
      <vt:lpstr>A of C Positives</vt:lpstr>
      <vt:lpstr>Land Ordinance of 1785</vt:lpstr>
      <vt:lpstr>Northwest Ordinance</vt:lpstr>
      <vt:lpstr>On the small sheet</vt:lpstr>
      <vt:lpstr>Shays’ Rebellion</vt:lpstr>
      <vt:lpstr>Conventions</vt:lpstr>
      <vt:lpstr>Constitutional Compromises</vt:lpstr>
      <vt:lpstr>Constitutional Compromises</vt:lpstr>
      <vt:lpstr>More Constitutional Info</vt:lpstr>
      <vt:lpstr>Constitutional  Provision</vt:lpstr>
      <vt:lpstr>Federalists &amp; Anti-federalists</vt:lpstr>
      <vt:lpstr>Bill of Rights</vt:lpstr>
      <vt:lpstr>Washington Presidency</vt:lpstr>
      <vt:lpstr>Judiciary Act of 1789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Period 3</dc:title>
  <dc:creator>Windows User</dc:creator>
  <cp:lastModifiedBy>Windows User</cp:lastModifiedBy>
  <cp:revision>24</cp:revision>
  <dcterms:created xsi:type="dcterms:W3CDTF">2016-10-17T19:00:24Z</dcterms:created>
  <dcterms:modified xsi:type="dcterms:W3CDTF">2016-10-21T17:39:31Z</dcterms:modified>
</cp:coreProperties>
</file>