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69E8-E81B-4103-B674-6E9A18B91DBE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2640-D086-4D36-8475-7714AEDA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9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69E8-E81B-4103-B674-6E9A18B91DBE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2640-D086-4D36-8475-7714AEDA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8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69E8-E81B-4103-B674-6E9A18B91DBE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2640-D086-4D36-8475-7714AEDA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9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69E8-E81B-4103-B674-6E9A18B91DBE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2640-D086-4D36-8475-7714AEDA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69E8-E81B-4103-B674-6E9A18B91DBE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2640-D086-4D36-8475-7714AEDA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8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69E8-E81B-4103-B674-6E9A18B91DBE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2640-D086-4D36-8475-7714AEDA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3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69E8-E81B-4103-B674-6E9A18B91DBE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2640-D086-4D36-8475-7714AEDA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9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69E8-E81B-4103-B674-6E9A18B91DBE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2640-D086-4D36-8475-7714AEDA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69E8-E81B-4103-B674-6E9A18B91DBE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2640-D086-4D36-8475-7714AEDA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3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69E8-E81B-4103-B674-6E9A18B91DBE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2640-D086-4D36-8475-7714AEDA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5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69E8-E81B-4103-B674-6E9A18B91DBE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2640-D086-4D36-8475-7714AEDA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1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B69E8-E81B-4103-B674-6E9A18B91DBE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D2640-D086-4D36-8475-7714AEDA6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383630" y="876300"/>
            <a:ext cx="5303170" cy="5181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228600"/>
            <a:ext cx="1241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MLK Jr.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0" y="76200"/>
            <a:ext cx="1765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Malcolm 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130" y="6096000"/>
            <a:ext cx="8161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were their ideas similar and different in regard to civil rights and desegregation?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45130" y="876300"/>
            <a:ext cx="5303170" cy="51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cp:lastPrinted>2016-04-15T16:16:13Z</cp:lastPrinted>
  <dcterms:created xsi:type="dcterms:W3CDTF">2016-04-15T12:54:42Z</dcterms:created>
  <dcterms:modified xsi:type="dcterms:W3CDTF">2016-04-21T18:26:53Z</dcterms:modified>
</cp:coreProperties>
</file>