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9" r:id="rId8"/>
    <p:sldId id="265" r:id="rId9"/>
    <p:sldId id="266" r:id="rId10"/>
    <p:sldId id="267" r:id="rId11"/>
    <p:sldId id="270" r:id="rId12"/>
    <p:sldId id="268" r:id="rId13"/>
    <p:sldId id="262" r:id="rId14"/>
    <p:sldId id="263" r:id="rId15"/>
    <p:sldId id="26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F339-DEB2-4DDD-9E0C-43774BC380DA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44F8-E22E-4D9B-AA49-7B0FE577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271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F339-DEB2-4DDD-9E0C-43774BC380DA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44F8-E22E-4D9B-AA49-7B0FE577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134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F339-DEB2-4DDD-9E0C-43774BC380DA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44F8-E22E-4D9B-AA49-7B0FE577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658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F339-DEB2-4DDD-9E0C-43774BC380DA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44F8-E22E-4D9B-AA49-7B0FE577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339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F339-DEB2-4DDD-9E0C-43774BC380DA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44F8-E22E-4D9B-AA49-7B0FE577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801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F339-DEB2-4DDD-9E0C-43774BC380DA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44F8-E22E-4D9B-AA49-7B0FE577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550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F339-DEB2-4DDD-9E0C-43774BC380DA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44F8-E22E-4D9B-AA49-7B0FE577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650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F339-DEB2-4DDD-9E0C-43774BC380DA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44F8-E22E-4D9B-AA49-7B0FE577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070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F339-DEB2-4DDD-9E0C-43774BC380DA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44F8-E22E-4D9B-AA49-7B0FE577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500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F339-DEB2-4DDD-9E0C-43774BC380DA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44F8-E22E-4D9B-AA49-7B0FE577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129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F339-DEB2-4DDD-9E0C-43774BC380DA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44F8-E22E-4D9B-AA49-7B0FE577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812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1F339-DEB2-4DDD-9E0C-43774BC380DA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F44F8-E22E-4D9B-AA49-7B0FE577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265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Chapter </a:t>
            </a:r>
            <a:r>
              <a:rPr lang="en-US" smtClean="0"/>
              <a:t>35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Franklin Roosevelt and the Shadow of War (1933 – 1941)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72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Hitler’s Belligerency and US Neutrality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119256"/>
            <a:ext cx="6196405" cy="390054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August 23, 1939 – Germany-Soviet Non-aggression Pact</a:t>
            </a:r>
          </a:p>
          <a:p>
            <a:r>
              <a:rPr lang="en-US" sz="2800" dirty="0" smtClean="0"/>
              <a:t>September 1, 1939 – invasion of Poland</a:t>
            </a:r>
          </a:p>
          <a:p>
            <a:r>
              <a:rPr lang="en-US" sz="2800" dirty="0" smtClean="0"/>
              <a:t>Britain and France need weapons…</a:t>
            </a:r>
          </a:p>
          <a:p>
            <a:r>
              <a:rPr lang="en-US" sz="2800" dirty="0" smtClean="0"/>
              <a:t>Neutrality Act of 1939</a:t>
            </a:r>
            <a:endParaRPr lang="en-US" sz="2800" dirty="0"/>
          </a:p>
          <a:p>
            <a:pPr lvl="1"/>
            <a:r>
              <a:rPr lang="en-US" sz="2400" dirty="0" smtClean="0"/>
              <a:t>European democracies could buy weapons on a “cash-and-carry” basis</a:t>
            </a:r>
          </a:p>
          <a:p>
            <a:pPr lvl="1"/>
            <a:r>
              <a:rPr lang="en-US" sz="2400" dirty="0" smtClean="0"/>
              <a:t>US is no longer truly “neutral”</a:t>
            </a:r>
            <a:endParaRPr lang="en-US" sz="2400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69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Fall of France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119256"/>
            <a:ext cx="6196405" cy="4052943"/>
          </a:xfrm>
        </p:spPr>
        <p:txBody>
          <a:bodyPr/>
          <a:lstStyle/>
          <a:p>
            <a:r>
              <a:rPr lang="en-US" sz="2800" dirty="0" smtClean="0"/>
              <a:t>June 1940, France falls to Hitler</a:t>
            </a:r>
          </a:p>
          <a:p>
            <a:r>
              <a:rPr lang="en-US" sz="2800" dirty="0" smtClean="0"/>
              <a:t>England stood alone</a:t>
            </a:r>
          </a:p>
          <a:p>
            <a:r>
              <a:rPr lang="en-US" sz="2800" dirty="0" smtClean="0"/>
              <a:t>US began building its military</a:t>
            </a:r>
          </a:p>
          <a:p>
            <a:r>
              <a:rPr lang="en-US" sz="2800" dirty="0" smtClean="0"/>
              <a:t>September 6, 1940: first peace-time conscription law</a:t>
            </a:r>
            <a:endParaRPr lang="en-US" sz="2800" dirty="0"/>
          </a:p>
          <a:p>
            <a:r>
              <a:rPr lang="en-US" sz="2800" dirty="0" smtClean="0"/>
              <a:t>Havana Conference (1940):</a:t>
            </a:r>
          </a:p>
          <a:p>
            <a:pPr lvl="1"/>
            <a:r>
              <a:rPr lang="en-US" sz="2400" dirty="0" smtClean="0"/>
              <a:t>US and L.A. would uphold Monroe Doctrine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339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Bolstering Britain with the Destroyer Deal (1940)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119256"/>
            <a:ext cx="6196405" cy="405294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Germany bombed England in preparation of invasion</a:t>
            </a:r>
          </a:p>
          <a:p>
            <a:r>
              <a:rPr lang="en-US" dirty="0" smtClean="0"/>
              <a:t>“Fortress of America” or help to Britain?</a:t>
            </a:r>
          </a:p>
          <a:p>
            <a:r>
              <a:rPr lang="en-US" dirty="0" smtClean="0"/>
              <a:t>Committee to Defend America:</a:t>
            </a:r>
          </a:p>
          <a:p>
            <a:pPr lvl="1"/>
            <a:r>
              <a:rPr lang="en-US" dirty="0" smtClean="0"/>
              <a:t>Favored aiding allies</a:t>
            </a:r>
            <a:endParaRPr lang="en-US" dirty="0"/>
          </a:p>
          <a:p>
            <a:r>
              <a:rPr lang="en-US" dirty="0" smtClean="0"/>
              <a:t>America First Committee:</a:t>
            </a:r>
          </a:p>
          <a:p>
            <a:pPr lvl="1"/>
            <a:r>
              <a:rPr lang="en-US" dirty="0" smtClean="0"/>
              <a:t>Against American involvement</a:t>
            </a:r>
            <a:endParaRPr lang="en-US" dirty="0"/>
          </a:p>
          <a:p>
            <a:r>
              <a:rPr lang="en-US" dirty="0" smtClean="0"/>
              <a:t>September 1940, Roosevelt gave Britain ships from WWI in return for bases</a:t>
            </a:r>
          </a:p>
          <a:p>
            <a:r>
              <a:rPr lang="en-US" dirty="0" smtClean="0"/>
              <a:t>Most Americans favored “all aid short of war”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593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FDR Shatters the Two-Term Tradition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Wendell Willkie v. FDR</a:t>
            </a:r>
          </a:p>
          <a:p>
            <a:pPr lvl="1"/>
            <a:r>
              <a:rPr lang="en-US" sz="2800" dirty="0" smtClean="0"/>
              <a:t>Condemned the New Deal and FDR “Dictatorship”</a:t>
            </a:r>
            <a:endParaRPr lang="en-US" sz="2800" dirty="0"/>
          </a:p>
          <a:p>
            <a:endParaRPr lang="en-US" sz="3200" dirty="0" smtClean="0"/>
          </a:p>
          <a:p>
            <a:r>
              <a:rPr lang="en-US" sz="3200" dirty="0" smtClean="0"/>
              <a:t>FDR won 449 - 82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85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Congress Passes the Lend-Lease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119256"/>
            <a:ext cx="6196405" cy="3976743"/>
          </a:xfrm>
        </p:spPr>
        <p:txBody>
          <a:bodyPr>
            <a:normAutofit fontScale="92500"/>
          </a:bodyPr>
          <a:lstStyle/>
          <a:p>
            <a:r>
              <a:rPr lang="en-US" sz="3000" dirty="0" smtClean="0"/>
              <a:t>What was it? </a:t>
            </a:r>
          </a:p>
          <a:p>
            <a:pPr lvl="1"/>
            <a:r>
              <a:rPr lang="en-US" sz="2600" dirty="0" smtClean="0"/>
              <a:t>March 1941</a:t>
            </a:r>
          </a:p>
          <a:p>
            <a:pPr lvl="1"/>
            <a:r>
              <a:rPr lang="en-US" sz="2600" dirty="0" smtClean="0"/>
              <a:t>Send supplies to victims of aggression</a:t>
            </a:r>
          </a:p>
          <a:p>
            <a:pPr lvl="1"/>
            <a:r>
              <a:rPr lang="en-US" sz="2600" dirty="0" smtClean="0"/>
              <a:t>“Billions not bodies”</a:t>
            </a:r>
            <a:endParaRPr lang="en-US" sz="2600" dirty="0"/>
          </a:p>
          <a:p>
            <a:r>
              <a:rPr lang="en-US" sz="3000" dirty="0" smtClean="0"/>
              <a:t>Seen as a economic declaration of war</a:t>
            </a:r>
          </a:p>
          <a:p>
            <a:r>
              <a:rPr lang="en-US" sz="3000" dirty="0" smtClean="0"/>
              <a:t>Officially marked the end of neutrality</a:t>
            </a:r>
            <a:endParaRPr lang="en-US" sz="3000" dirty="0"/>
          </a:p>
          <a:p>
            <a:pPr lvl="1"/>
            <a:r>
              <a:rPr lang="en-US" sz="2600" dirty="0" smtClean="0"/>
              <a:t>Germany began sinking American ships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128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Hitler’s Assault on the Soviet Union….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119256"/>
            <a:ext cx="6196405" cy="4052943"/>
          </a:xfrm>
        </p:spPr>
        <p:txBody>
          <a:bodyPr/>
          <a:lstStyle/>
          <a:p>
            <a:r>
              <a:rPr lang="en-US" sz="3200" dirty="0" smtClean="0"/>
              <a:t>June 22, 1941: Operation Barbarossa</a:t>
            </a:r>
          </a:p>
          <a:p>
            <a:r>
              <a:rPr lang="en-US" sz="3200" dirty="0" smtClean="0"/>
              <a:t>Atlantic Conference:</a:t>
            </a:r>
          </a:p>
          <a:p>
            <a:pPr lvl="1"/>
            <a:r>
              <a:rPr lang="en-US" sz="2800" dirty="0" smtClean="0"/>
              <a:t>Roosevelt and Churchill meet</a:t>
            </a:r>
          </a:p>
          <a:p>
            <a:pPr lvl="1"/>
            <a:r>
              <a:rPr lang="en-US" sz="2800" dirty="0" smtClean="0"/>
              <a:t>Outlined goals for postwar world</a:t>
            </a:r>
          </a:p>
          <a:p>
            <a:pPr lvl="2"/>
            <a:r>
              <a:rPr lang="en-US" sz="2800" dirty="0" smtClean="0"/>
              <a:t>No territorial exchanges</a:t>
            </a:r>
          </a:p>
          <a:p>
            <a:pPr lvl="2"/>
            <a:r>
              <a:rPr lang="en-US" sz="2800" dirty="0" smtClean="0"/>
              <a:t>New League of Nations</a:t>
            </a:r>
            <a:endParaRPr lang="en-US" sz="2800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98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 Destroyers and Hitler’s U-boats Clash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119256"/>
            <a:ext cx="6196405" cy="4129143"/>
          </a:xfrm>
        </p:spPr>
        <p:txBody>
          <a:bodyPr/>
          <a:lstStyle/>
          <a:p>
            <a:r>
              <a:rPr lang="en-US" sz="2800" dirty="0" smtClean="0"/>
              <a:t>July 1941, Roosevelt decided US ships would escort lend-lease supplies to Iceland</a:t>
            </a:r>
          </a:p>
          <a:p>
            <a:pPr lvl="1"/>
            <a:r>
              <a:rPr lang="en-US" sz="2400" dirty="0" smtClean="0"/>
              <a:t>Roosevelt orders a “shoot on sight” policy</a:t>
            </a:r>
          </a:p>
          <a:p>
            <a:endParaRPr lang="en-US" sz="2800" dirty="0" smtClean="0"/>
          </a:p>
          <a:p>
            <a:r>
              <a:rPr lang="en-US" sz="2800" dirty="0" smtClean="0"/>
              <a:t>November 1941: </a:t>
            </a:r>
          </a:p>
          <a:p>
            <a:pPr lvl="1"/>
            <a:r>
              <a:rPr lang="en-US" sz="2400" dirty="0" smtClean="0"/>
              <a:t>Merchant ships could be legally armed</a:t>
            </a:r>
            <a:endParaRPr lang="en-US" sz="2400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242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Surprise Assault on Pearl Harbor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119256"/>
            <a:ext cx="6196405" cy="3976743"/>
          </a:xfrm>
        </p:spPr>
        <p:txBody>
          <a:bodyPr/>
          <a:lstStyle/>
          <a:p>
            <a:r>
              <a:rPr lang="en-US" sz="2800" dirty="0" smtClean="0"/>
              <a:t>Late 1940 – 1941:</a:t>
            </a:r>
          </a:p>
          <a:p>
            <a:pPr lvl="1"/>
            <a:r>
              <a:rPr lang="en-US" sz="2400" dirty="0" smtClean="0"/>
              <a:t>US enacts embargoes on Japan and freezes assets in the US</a:t>
            </a:r>
            <a:endParaRPr lang="en-US" sz="2400" dirty="0"/>
          </a:p>
          <a:p>
            <a:endParaRPr lang="en-US" sz="2800" dirty="0" smtClean="0"/>
          </a:p>
          <a:p>
            <a:r>
              <a:rPr lang="en-US" sz="2800" dirty="0" smtClean="0"/>
              <a:t>December 7, 1941:</a:t>
            </a:r>
          </a:p>
          <a:p>
            <a:pPr lvl="1"/>
            <a:r>
              <a:rPr lang="en-US" sz="2400" dirty="0" smtClean="0"/>
              <a:t>A day “that will live in infamy”</a:t>
            </a:r>
          </a:p>
          <a:p>
            <a:pPr lvl="1"/>
            <a:r>
              <a:rPr lang="en-US" sz="2400" dirty="0" smtClean="0"/>
              <a:t>3,000 casualties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040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London 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119256"/>
            <a:ext cx="6196405" cy="3976743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Purpose of the conference?</a:t>
            </a:r>
          </a:p>
          <a:p>
            <a:pPr lvl="1"/>
            <a:r>
              <a:rPr lang="en-US" sz="2800" dirty="0" smtClean="0"/>
              <a:t>“Organize a coordinated international attack on the global depression.”</a:t>
            </a:r>
            <a:endParaRPr lang="en-US" sz="2800" dirty="0"/>
          </a:p>
          <a:p>
            <a:r>
              <a:rPr lang="en-US" sz="3200" dirty="0" smtClean="0"/>
              <a:t>Roosevelt withdrew from conference for fear of sacrificing US economy for world economy</a:t>
            </a:r>
          </a:p>
          <a:p>
            <a:r>
              <a:rPr lang="en-US" sz="3200" dirty="0" smtClean="0"/>
              <a:t>Reflected US isolation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38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Freedom for the Filipinos….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119256"/>
            <a:ext cx="6196405" cy="3976743"/>
          </a:xfrm>
        </p:spPr>
        <p:txBody>
          <a:bodyPr/>
          <a:lstStyle/>
          <a:p>
            <a:r>
              <a:rPr lang="en-US" sz="3200" dirty="0" err="1" smtClean="0"/>
              <a:t>Tydings</a:t>
            </a:r>
            <a:r>
              <a:rPr lang="en-US" sz="3200" dirty="0" smtClean="0"/>
              <a:t>-McDuffie Act</a:t>
            </a:r>
          </a:p>
          <a:p>
            <a:pPr lvl="1"/>
            <a:r>
              <a:rPr lang="en-US" sz="2800" dirty="0" smtClean="0"/>
              <a:t>Promised Philippines freedom (happens in 1946)</a:t>
            </a:r>
            <a:endParaRPr lang="en-US" sz="2800" dirty="0"/>
          </a:p>
          <a:p>
            <a:r>
              <a:rPr lang="en-US" sz="3200" dirty="0" smtClean="0"/>
              <a:t>In 1933, US formally recognized the Soviet Union</a:t>
            </a:r>
          </a:p>
          <a:p>
            <a:pPr lvl="1"/>
            <a:r>
              <a:rPr lang="en-US" sz="2800" dirty="0" smtClean="0"/>
              <a:t>Hope for trade</a:t>
            </a:r>
          </a:p>
          <a:p>
            <a:pPr lvl="1"/>
            <a:r>
              <a:rPr lang="en-US" sz="2800" dirty="0" smtClean="0"/>
              <a:t>Counteract Germany and Japan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67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Becoming a Good Neighbor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119256"/>
            <a:ext cx="6196405" cy="405294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Good Neighbor Policy</a:t>
            </a:r>
          </a:p>
          <a:p>
            <a:pPr lvl="1"/>
            <a:r>
              <a:rPr lang="en-US" sz="2800" dirty="0" smtClean="0"/>
              <a:t>Improving relations with Latin America</a:t>
            </a:r>
            <a:endParaRPr lang="en-US" sz="2800" dirty="0"/>
          </a:p>
          <a:p>
            <a:pPr lvl="1"/>
            <a:r>
              <a:rPr lang="en-US" sz="2800" dirty="0" smtClean="0"/>
              <a:t>Renounced armed intervention</a:t>
            </a:r>
          </a:p>
          <a:p>
            <a:pPr lvl="1"/>
            <a:r>
              <a:rPr lang="en-US" sz="2800" dirty="0" smtClean="0"/>
              <a:t>Overturned the Roosevelt Corollary</a:t>
            </a:r>
          </a:p>
          <a:p>
            <a:r>
              <a:rPr lang="en-US" sz="3200" dirty="0" smtClean="0"/>
              <a:t>Improved relations would help defend the Western Hemisphere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653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Secretary Hull’s Reciprocal Trade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119256"/>
            <a:ext cx="6196405" cy="390054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Reciprocal Trade Agreements Act:</a:t>
            </a:r>
          </a:p>
          <a:p>
            <a:pPr lvl="1"/>
            <a:r>
              <a:rPr lang="en-US" sz="2800" dirty="0" smtClean="0"/>
              <a:t>Gave power to Roosevelt to lower tariff rates on specific countries if they did the same</a:t>
            </a:r>
            <a:endParaRPr lang="en-US" sz="2800" dirty="0"/>
          </a:p>
          <a:p>
            <a:pPr lvl="1"/>
            <a:r>
              <a:rPr lang="en-US" sz="2800" dirty="0" smtClean="0"/>
              <a:t>Passed in response to previous high tariffs (Hawley-Smoot)</a:t>
            </a:r>
          </a:p>
          <a:p>
            <a:r>
              <a:rPr lang="en-US" sz="3200" dirty="0" smtClean="0"/>
              <a:t>Foreign trade increased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91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Storm-Cellar Isolationism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119256"/>
            <a:ext cx="6196405" cy="3900543"/>
          </a:xfrm>
        </p:spPr>
        <p:txBody>
          <a:bodyPr/>
          <a:lstStyle/>
          <a:p>
            <a:r>
              <a:rPr lang="en-US" sz="3200" dirty="0" smtClean="0"/>
              <a:t>Growth of Totalitarianism in the 1930s</a:t>
            </a:r>
          </a:p>
          <a:p>
            <a:pPr lvl="1"/>
            <a:r>
              <a:rPr lang="en-US" sz="2800" dirty="0" smtClean="0"/>
              <a:t>Stalin, Hitler, Mussolini</a:t>
            </a:r>
            <a:endParaRPr lang="en-US" sz="2800" dirty="0"/>
          </a:p>
          <a:p>
            <a:r>
              <a:rPr lang="en-US" sz="3200" dirty="0" smtClean="0"/>
              <a:t>Japan and Germany sought to expand their borders</a:t>
            </a:r>
          </a:p>
          <a:p>
            <a:pPr lvl="1"/>
            <a:r>
              <a:rPr lang="en-US" sz="2800" dirty="0" smtClean="0"/>
              <a:t>Japan began building battleships</a:t>
            </a:r>
            <a:endParaRPr lang="en-US" sz="2800" dirty="0"/>
          </a:p>
          <a:p>
            <a:r>
              <a:rPr lang="en-US" sz="3200" dirty="0" smtClean="0"/>
              <a:t>Isolationism increases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333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Congress Legislates Neutrality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828800"/>
            <a:ext cx="6196405" cy="4267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Nye Committee:</a:t>
            </a:r>
          </a:p>
          <a:p>
            <a:pPr lvl="1"/>
            <a:r>
              <a:rPr lang="en-US" dirty="0" smtClean="0"/>
              <a:t>Investigated allegations US became involved in WWI to make $ for munitions companies</a:t>
            </a:r>
            <a:endParaRPr lang="en-US" dirty="0"/>
          </a:p>
          <a:p>
            <a:r>
              <a:rPr lang="en-US" dirty="0" smtClean="0"/>
              <a:t>Neutrality Acts of 1935, 1936, and 1937</a:t>
            </a:r>
          </a:p>
          <a:p>
            <a:pPr lvl="1"/>
            <a:r>
              <a:rPr lang="en-US" dirty="0" smtClean="0"/>
              <a:t>If there’s a war, restrictions automatically take effect</a:t>
            </a:r>
          </a:p>
          <a:p>
            <a:pPr lvl="2"/>
            <a:r>
              <a:rPr lang="en-US" dirty="0" smtClean="0"/>
              <a:t>America could not sail on that country’s ships, sell weapons, or lend money</a:t>
            </a:r>
          </a:p>
          <a:p>
            <a:pPr lvl="1"/>
            <a:r>
              <a:rPr lang="en-US" dirty="0" smtClean="0"/>
              <a:t>“No distinction between brutal aggressors and innocent victims.”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72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America Dooms Loyalist Spain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War in Spain between Fascists and left-leaning government (supported by USSR)</a:t>
            </a:r>
          </a:p>
          <a:p>
            <a:endParaRPr lang="en-US" sz="2800" dirty="0" smtClean="0"/>
          </a:p>
          <a:p>
            <a:r>
              <a:rPr lang="en-US" sz="2800" dirty="0" smtClean="0"/>
              <a:t>Due to Neutrality Acts, US could NOT help in the fight against the Fascists</a:t>
            </a:r>
            <a:endParaRPr lang="en-US" sz="28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606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6965245" cy="120248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**Appeasing Japan and Germany**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543800" cy="472439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“Quarantine Speech”</a:t>
            </a:r>
          </a:p>
          <a:p>
            <a:pPr lvl="1"/>
            <a:r>
              <a:rPr lang="en-US" dirty="0" smtClean="0"/>
              <a:t>In response to Italy and Japan</a:t>
            </a:r>
          </a:p>
          <a:p>
            <a:pPr lvl="1"/>
            <a:r>
              <a:rPr lang="en-US" dirty="0" smtClean="0"/>
              <a:t>Felt countries should “quarantine” aggressive nations (embargoes)</a:t>
            </a:r>
            <a:endParaRPr lang="en-US" dirty="0"/>
          </a:p>
          <a:p>
            <a:r>
              <a:rPr lang="en-US" dirty="0" smtClean="0"/>
              <a:t>Isolationists feared this could lead to war</a:t>
            </a:r>
          </a:p>
          <a:p>
            <a:r>
              <a:rPr lang="en-US" i="1" dirty="0" smtClean="0"/>
              <a:t>Panay</a:t>
            </a:r>
            <a:endParaRPr lang="en-US" i="1" dirty="0"/>
          </a:p>
          <a:p>
            <a:pPr lvl="1"/>
            <a:r>
              <a:rPr lang="en-US" dirty="0" smtClean="0"/>
              <a:t>American gunboat sunk by the Japanese</a:t>
            </a:r>
          </a:p>
          <a:p>
            <a:r>
              <a:rPr lang="en-US" dirty="0" smtClean="0"/>
              <a:t>Germany violated Treaty of Versailles</a:t>
            </a:r>
          </a:p>
          <a:p>
            <a:pPr lvl="1"/>
            <a:r>
              <a:rPr lang="en-US" dirty="0" smtClean="0"/>
              <a:t>Marched into Rhineland, built up military, annexed Austria, Sudetenland </a:t>
            </a:r>
            <a:endParaRPr lang="en-US" dirty="0"/>
          </a:p>
          <a:p>
            <a:r>
              <a:rPr lang="en-US" dirty="0" smtClean="0"/>
              <a:t>Munich Conference</a:t>
            </a:r>
          </a:p>
          <a:p>
            <a:pPr lvl="1"/>
            <a:r>
              <a:rPr lang="en-US" dirty="0" smtClean="0"/>
              <a:t>Gave Germany the Sudetenland, Hitler “promised” not to take over more land</a:t>
            </a:r>
          </a:p>
          <a:p>
            <a:pPr lvl="1"/>
            <a:r>
              <a:rPr lang="en-US" dirty="0" smtClean="0"/>
              <a:t>Appeasement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484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966</TotalTime>
  <Words>669</Words>
  <Application>Microsoft Office PowerPoint</Application>
  <PresentationFormat>On-screen Show (4:3)</PresentationFormat>
  <Paragraphs>134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Chapter 35</vt:lpstr>
      <vt:lpstr>The London Conference</vt:lpstr>
      <vt:lpstr>Freedom for the Filipinos….</vt:lpstr>
      <vt:lpstr>Becoming a Good Neighbor</vt:lpstr>
      <vt:lpstr>Secretary Hull’s Reciprocal Trade Agreements</vt:lpstr>
      <vt:lpstr>Storm-Cellar Isolationism</vt:lpstr>
      <vt:lpstr>Congress Legislates Neutrality</vt:lpstr>
      <vt:lpstr>America Dooms Loyalist Spain</vt:lpstr>
      <vt:lpstr>**Appeasing Japan and Germany**</vt:lpstr>
      <vt:lpstr>Hitler’s Belligerency and US Neutrality</vt:lpstr>
      <vt:lpstr>The Fall of France</vt:lpstr>
      <vt:lpstr>Bolstering Britain with the Destroyer Deal (1940)</vt:lpstr>
      <vt:lpstr>FDR Shatters the Two-Term Tradition</vt:lpstr>
      <vt:lpstr>Congress Passes the Lend-Lease Law</vt:lpstr>
      <vt:lpstr>Hitler’s Assault on the Soviet Union….</vt:lpstr>
      <vt:lpstr>US Destroyers and Hitler’s U-boats Clash</vt:lpstr>
      <vt:lpstr>Surprise Assault on Pearl Harbor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34</dc:title>
  <dc:creator>Adam Norris</dc:creator>
  <cp:lastModifiedBy>Windows User</cp:lastModifiedBy>
  <cp:revision>28</cp:revision>
  <dcterms:created xsi:type="dcterms:W3CDTF">2013-04-04T00:39:03Z</dcterms:created>
  <dcterms:modified xsi:type="dcterms:W3CDTF">2015-04-24T18:15:17Z</dcterms:modified>
</cp:coreProperties>
</file>