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7" r:id="rId12"/>
    <p:sldId id="268" r:id="rId13"/>
    <p:sldId id="265" r:id="rId14"/>
    <p:sldId id="269" r:id="rId15"/>
    <p:sldId id="270" r:id="rId16"/>
    <p:sldId id="271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DB915BD-4646-49E7-97BE-19805454EB72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B760A5-6A0E-497A-989B-CE2A16B51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915BD-4646-49E7-97BE-19805454EB72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760A5-6A0E-497A-989B-CE2A16B51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DB915BD-4646-49E7-97BE-19805454EB72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B760A5-6A0E-497A-989B-CE2A16B51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915BD-4646-49E7-97BE-19805454EB72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760A5-6A0E-497A-989B-CE2A16B51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DB915BD-4646-49E7-97BE-19805454EB72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8B760A5-6A0E-497A-989B-CE2A16B51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915BD-4646-49E7-97BE-19805454EB72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760A5-6A0E-497A-989B-CE2A16B51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915BD-4646-49E7-97BE-19805454EB72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760A5-6A0E-497A-989B-CE2A16B51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915BD-4646-49E7-97BE-19805454EB72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760A5-6A0E-497A-989B-CE2A16B51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DB915BD-4646-49E7-97BE-19805454EB72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760A5-6A0E-497A-989B-CE2A16B51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915BD-4646-49E7-97BE-19805454EB72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760A5-6A0E-497A-989B-CE2A16B51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915BD-4646-49E7-97BE-19805454EB72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760A5-6A0E-497A-989B-CE2A16B51C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DB915BD-4646-49E7-97BE-19805454EB72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B760A5-6A0E-497A-989B-CE2A16B51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Chapter </a:t>
            </a:r>
            <a:r>
              <a:rPr lang="en-US" smtClean="0"/>
              <a:t>33: </a:t>
            </a:r>
            <a:r>
              <a:rPr lang="en-US" dirty="0" smtClean="0"/>
              <a:t>The Politics of Boom and Bust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1920 - 1932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Three-Way Race …. In 1924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Republicans: Silent Cal</a:t>
            </a:r>
          </a:p>
          <a:p>
            <a:pPr lvl="1"/>
            <a:r>
              <a:rPr lang="en-US" dirty="0" smtClean="0"/>
              <a:t>“Keep cool and keep Coolidge”</a:t>
            </a:r>
          </a:p>
          <a:p>
            <a:endParaRPr lang="en-US" dirty="0" smtClean="0"/>
          </a:p>
          <a:p>
            <a:r>
              <a:rPr lang="en-US" dirty="0" smtClean="0"/>
              <a:t>Democrats: John Davis </a:t>
            </a:r>
          </a:p>
          <a:p>
            <a:pPr lvl="1"/>
            <a:r>
              <a:rPr lang="en-US" dirty="0" smtClean="0"/>
              <a:t>Corporate lawyer</a:t>
            </a:r>
          </a:p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Fallette’s</a:t>
            </a:r>
            <a:r>
              <a:rPr lang="en-US" dirty="0" smtClean="0"/>
              <a:t> new Progressive platform called for government ownership of RR’s and relief for farmers</a:t>
            </a:r>
          </a:p>
          <a:p>
            <a:endParaRPr lang="en-US" dirty="0" smtClean="0"/>
          </a:p>
          <a:p>
            <a:r>
              <a:rPr lang="en-US" dirty="0" smtClean="0"/>
              <a:t>Coolidge wins in a landslide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Foreign-Policy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 reverts to isolationism in the world, except in Latin America</a:t>
            </a:r>
          </a:p>
          <a:p>
            <a:pPr lvl="1"/>
            <a:r>
              <a:rPr lang="en-US" dirty="0" smtClean="0"/>
              <a:t>Intervened in Caribbean and Central America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America goes from being debtor prior to and during WWI to leading creditor</a:t>
            </a:r>
          </a:p>
          <a:p>
            <a:pPr lvl="1"/>
            <a:r>
              <a:rPr lang="en-US" dirty="0" smtClean="0"/>
              <a:t>Loaned $10 billion to European countries in 1920s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55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Unraveling the Debt Knot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Hyperinflation in Germany: loaf of bread costs $480 million</a:t>
            </a:r>
          </a:p>
          <a:p>
            <a:endParaRPr lang="en-US" dirty="0" smtClean="0"/>
          </a:p>
          <a:p>
            <a:r>
              <a:rPr lang="en-US" dirty="0" smtClean="0"/>
              <a:t>***Dawes Plan of 1924***</a:t>
            </a:r>
          </a:p>
          <a:p>
            <a:pPr lvl="1"/>
            <a:r>
              <a:rPr lang="en-US" dirty="0" smtClean="0"/>
              <a:t>Not to be confused with Dawes Severalty Act</a:t>
            </a:r>
          </a:p>
          <a:p>
            <a:pPr lvl="1"/>
            <a:r>
              <a:rPr lang="en-US" dirty="0" smtClean="0"/>
              <a:t>Rescheduled German reparation loans</a:t>
            </a:r>
          </a:p>
          <a:p>
            <a:pPr lvl="1"/>
            <a:r>
              <a:rPr lang="en-US" dirty="0" smtClean="0"/>
              <a:t>US banks loaned $ to Germany -&gt; pays Britain and France -&gt; pays loans back to US Treasury</a:t>
            </a:r>
          </a:p>
          <a:p>
            <a:pPr lvl="1"/>
            <a:r>
              <a:rPr lang="en-US" dirty="0" smtClean="0"/>
              <a:t>Simply a circle of $ - ends with stock market crash of 1929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Triumph of HH, 1928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Republicans: “</a:t>
            </a:r>
            <a:r>
              <a:rPr lang="en-US" dirty="0" err="1" smtClean="0"/>
              <a:t>Hoo</a:t>
            </a:r>
            <a:r>
              <a:rPr lang="en-US" dirty="0" smtClean="0"/>
              <a:t> but Hoover?” – Coolidge does not run again </a:t>
            </a:r>
          </a:p>
          <a:p>
            <a:r>
              <a:rPr lang="en-US" dirty="0" smtClean="0"/>
              <a:t>Democrats: Alfred Smith -&gt; Roman Catholic </a:t>
            </a:r>
          </a:p>
          <a:p>
            <a:r>
              <a:rPr lang="en-US" dirty="0" smtClean="0"/>
              <a:t>Hoover preached “Rugged individualism”</a:t>
            </a:r>
          </a:p>
          <a:p>
            <a:pPr lvl="1"/>
            <a:r>
              <a:rPr lang="en-US" dirty="0" smtClean="0"/>
              <a:t>Belief that individuals can succeed on hard work and dedication</a:t>
            </a:r>
          </a:p>
          <a:p>
            <a:pPr lvl="1"/>
            <a:r>
              <a:rPr lang="en-US" dirty="0" smtClean="0"/>
              <a:t>Self-made millionaire</a:t>
            </a:r>
          </a:p>
          <a:p>
            <a:r>
              <a:rPr lang="en-US" dirty="0" smtClean="0"/>
              <a:t>“A vote for Al Smith is a vote for the Pope”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President Hoover’s First Move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Farm Board</a:t>
            </a:r>
          </a:p>
          <a:p>
            <a:pPr lvl="1"/>
            <a:r>
              <a:rPr lang="en-US" dirty="0" smtClean="0"/>
              <a:t>Helped farmers buy, sell, and store agricultural supplies</a:t>
            </a:r>
          </a:p>
          <a:p>
            <a:r>
              <a:rPr lang="en-US" dirty="0" smtClean="0"/>
              <a:t>***Hawley-Smoot Tariff of 1930***</a:t>
            </a:r>
          </a:p>
          <a:p>
            <a:pPr lvl="1"/>
            <a:r>
              <a:rPr lang="en-US" dirty="0" smtClean="0"/>
              <a:t>Designed to assist farmers</a:t>
            </a:r>
          </a:p>
          <a:p>
            <a:pPr lvl="1"/>
            <a:r>
              <a:rPr lang="en-US" dirty="0" smtClean="0"/>
              <a:t>Becomes the highest protective tariff in nation’s peacetime history</a:t>
            </a:r>
          </a:p>
          <a:p>
            <a:pPr lvl="2"/>
            <a:r>
              <a:rPr lang="en-US" dirty="0" smtClean="0"/>
              <a:t>Previous highest peace-time tariff????</a:t>
            </a:r>
          </a:p>
          <a:p>
            <a:pPr lvl="1"/>
            <a:r>
              <a:rPr lang="en-US" dirty="0" smtClean="0"/>
              <a:t>“Economic warfare” on other nations</a:t>
            </a:r>
          </a:p>
          <a:p>
            <a:r>
              <a:rPr lang="en-US" dirty="0" smtClean="0"/>
              <a:t>Other nations, in turn, create high tariffs on US products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Great Crash Ends……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Speculative bubble got too big</a:t>
            </a:r>
          </a:p>
          <a:p>
            <a:endParaRPr lang="en-US" dirty="0" smtClean="0"/>
          </a:p>
          <a:p>
            <a:r>
              <a:rPr lang="en-US" dirty="0" smtClean="0"/>
              <a:t>“Black Tuesday” October 29, 1929</a:t>
            </a:r>
          </a:p>
          <a:p>
            <a:pPr lvl="1"/>
            <a:r>
              <a:rPr lang="en-US" dirty="0" smtClean="0"/>
              <a:t>By end of 1929, $40 billion was lost</a:t>
            </a:r>
          </a:p>
          <a:p>
            <a:endParaRPr lang="en-US" dirty="0" smtClean="0"/>
          </a:p>
          <a:p>
            <a:r>
              <a:rPr lang="en-US" dirty="0" smtClean="0"/>
              <a:t>By end of 1930, 4 million were jobless, by 1932, 12 million </a:t>
            </a:r>
          </a:p>
          <a:p>
            <a:endParaRPr lang="en-US" dirty="0" smtClean="0"/>
          </a:p>
          <a:p>
            <a:r>
              <a:rPr lang="en-US" dirty="0" smtClean="0"/>
              <a:t>The economic system was broken, not necessarily individual initiative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Hooked on the Horn of Plenty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Causes of Depression:</a:t>
            </a:r>
          </a:p>
          <a:p>
            <a:pPr lvl="1"/>
            <a:r>
              <a:rPr lang="en-US" dirty="0" smtClean="0"/>
              <a:t>Overproduction by farmers and factories</a:t>
            </a:r>
          </a:p>
          <a:p>
            <a:pPr lvl="1"/>
            <a:r>
              <a:rPr lang="en-US" dirty="0" smtClean="0"/>
              <a:t>Consumption of goods decreased</a:t>
            </a:r>
          </a:p>
          <a:p>
            <a:pPr lvl="1"/>
            <a:r>
              <a:rPr lang="en-US" dirty="0" smtClean="0"/>
              <a:t>Uneven distribution of wealth: not enough money going into wages and salaries of workers</a:t>
            </a:r>
          </a:p>
          <a:p>
            <a:pPr lvl="1"/>
            <a:r>
              <a:rPr lang="en-US" dirty="0" smtClean="0"/>
              <a:t>Overexpansion of credit</a:t>
            </a:r>
          </a:p>
          <a:p>
            <a:r>
              <a:rPr lang="en-US" dirty="0" smtClean="0"/>
              <a:t>Hawley-Smoot tariff discouraged trade, which made depression worse</a:t>
            </a:r>
          </a:p>
          <a:p>
            <a:r>
              <a:rPr lang="en-US" dirty="0" smtClean="0"/>
              <a:t>Unusual drought in Mississippi Valley</a:t>
            </a:r>
          </a:p>
          <a:p>
            <a:r>
              <a:rPr lang="en-US" dirty="0" smtClean="0"/>
              <a:t>“Ragged individualists” sleep under “Hoover Blankets” in “Hoovervilles”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Hoover Battles the Great Depression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Reconstruction Finance Corporation</a:t>
            </a:r>
          </a:p>
          <a:p>
            <a:pPr lvl="1"/>
            <a:r>
              <a:rPr lang="en-US" dirty="0" smtClean="0"/>
              <a:t>Government lending bank</a:t>
            </a:r>
          </a:p>
          <a:p>
            <a:pPr lvl="1"/>
            <a:r>
              <a:rPr lang="en-US" dirty="0" smtClean="0"/>
              <a:t>Assisted insurance companies, banks, RR’s, etc. </a:t>
            </a:r>
          </a:p>
          <a:p>
            <a:endParaRPr lang="en-US" dirty="0" smtClean="0"/>
          </a:p>
          <a:p>
            <a:r>
              <a:rPr lang="en-US" dirty="0" smtClean="0"/>
              <a:t>Norris – La Guardia Act</a:t>
            </a:r>
          </a:p>
          <a:p>
            <a:pPr lvl="1"/>
            <a:r>
              <a:rPr lang="en-US" dirty="0" smtClean="0"/>
              <a:t>Outlawed “yellow dog” contracts and forbade federal courts from interfering with strikes, boycotts, etc.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Routing The Bonus Army in Washington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WWI Veterans were </a:t>
            </a:r>
            <a:r>
              <a:rPr lang="en-US" dirty="0"/>
              <a:t>hit hard during </a:t>
            </a:r>
            <a:r>
              <a:rPr lang="en-US" dirty="0" smtClean="0"/>
              <a:t>Depression</a:t>
            </a:r>
          </a:p>
          <a:p>
            <a:r>
              <a:rPr lang="en-US" dirty="0" smtClean="0"/>
              <a:t>“Bonus Expeditionary Force” (BEF) </a:t>
            </a:r>
          </a:p>
          <a:p>
            <a:pPr lvl="1"/>
            <a:r>
              <a:rPr lang="en-US" dirty="0" smtClean="0"/>
              <a:t>Descends upon D.C. in hopes of receiving their bonuses</a:t>
            </a:r>
          </a:p>
          <a:p>
            <a:pPr lvl="1"/>
            <a:r>
              <a:rPr lang="en-US" dirty="0" smtClean="0"/>
              <a:t>Set up “Hoovervilles”</a:t>
            </a:r>
          </a:p>
          <a:p>
            <a:r>
              <a:rPr lang="en-US" dirty="0" smtClean="0"/>
              <a:t>Hoover ordered army (led by MacArthur) to break up “Bonus Army”</a:t>
            </a:r>
          </a:p>
          <a:p>
            <a:r>
              <a:rPr lang="en-US" dirty="0" smtClean="0"/>
              <a:t>Bonus Army eventually leaves, taints Hoover even more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Japanese Militarists Attack China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Japan, in need of natural resources (oil and rubber) invade China, and do so brutally (Rape of Nanjing)</a:t>
            </a:r>
          </a:p>
          <a:p>
            <a:pPr lvl="1"/>
            <a:r>
              <a:rPr lang="en-US" dirty="0" smtClean="0"/>
              <a:t>What Pact did this violate that many countries agreed to only a few years before?</a:t>
            </a:r>
          </a:p>
          <a:p>
            <a:r>
              <a:rPr lang="en-US" dirty="0" smtClean="0"/>
              <a:t>Stimson Doctrine (1932)</a:t>
            </a:r>
          </a:p>
          <a:p>
            <a:pPr lvl="1"/>
            <a:r>
              <a:rPr lang="en-US" dirty="0" smtClean="0"/>
              <a:t>US would not recognize any territory gained by force</a:t>
            </a:r>
          </a:p>
          <a:p>
            <a:r>
              <a:rPr lang="en-US" dirty="0" smtClean="0"/>
              <a:t>US and other countries do not stand up to Japan</a:t>
            </a:r>
          </a:p>
          <a:p>
            <a:r>
              <a:rPr lang="en-US" dirty="0" smtClean="0"/>
              <a:t>Foreshadow of things to come with Hitler</a:t>
            </a:r>
          </a:p>
          <a:p>
            <a:pPr lvl="1"/>
            <a:r>
              <a:rPr lang="en-US" dirty="0" smtClean="0"/>
              <a:t>APPEASEMENT!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Republican “Old Guard” 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good:</a:t>
            </a:r>
          </a:p>
          <a:p>
            <a:pPr lvl="1"/>
            <a:r>
              <a:rPr lang="en-US" dirty="0" smtClean="0"/>
              <a:t>Charles Evans Hughes becomes Secretary of State </a:t>
            </a:r>
          </a:p>
          <a:p>
            <a:pPr lvl="1"/>
            <a:r>
              <a:rPr lang="en-US" dirty="0" smtClean="0"/>
              <a:t>Andrew Mellon, Secretary of Treasury  </a:t>
            </a:r>
          </a:p>
          <a:p>
            <a:pPr lvl="1"/>
            <a:r>
              <a:rPr lang="en-US" dirty="0" smtClean="0"/>
              <a:t>Herbert Hoover was Secretary of Commerce</a:t>
            </a:r>
          </a:p>
          <a:p>
            <a:r>
              <a:rPr lang="en-US" dirty="0" smtClean="0"/>
              <a:t>The bad:</a:t>
            </a:r>
          </a:p>
          <a:p>
            <a:pPr lvl="1"/>
            <a:r>
              <a:rPr lang="en-US" dirty="0" smtClean="0"/>
              <a:t>Albert Fall as Secretary of Interior </a:t>
            </a:r>
          </a:p>
          <a:p>
            <a:pPr lvl="1"/>
            <a:r>
              <a:rPr lang="en-US" dirty="0" smtClean="0"/>
              <a:t>Harry </a:t>
            </a:r>
            <a:r>
              <a:rPr lang="en-US" dirty="0"/>
              <a:t>D</a:t>
            </a:r>
            <a:r>
              <a:rPr lang="en-US" dirty="0" smtClean="0"/>
              <a:t>augherty was Attorney General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1920s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“Old” laissez-faire: Government does NOT regulate economy at all</a:t>
            </a:r>
          </a:p>
          <a:p>
            <a:r>
              <a:rPr lang="en-US" dirty="0" smtClean="0"/>
              <a:t>“New” laissez-faire: </a:t>
            </a:r>
            <a:r>
              <a:rPr lang="en-US" b="1" i="1" u="sng" dirty="0" smtClean="0"/>
              <a:t>government helps businesses make profits</a:t>
            </a:r>
          </a:p>
          <a:p>
            <a:r>
              <a:rPr lang="en-US" dirty="0" smtClean="0"/>
              <a:t>1920s sees an end to Progressive legislation, including the Supreme Court</a:t>
            </a:r>
          </a:p>
          <a:p>
            <a:r>
              <a:rPr lang="en-US" i="1" dirty="0" smtClean="0"/>
              <a:t>Adkins v. Children’s Hospital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Reversed </a:t>
            </a:r>
            <a:r>
              <a:rPr lang="en-US" i="1" dirty="0" smtClean="0"/>
              <a:t>Mueller v. Oregon</a:t>
            </a:r>
            <a:r>
              <a:rPr lang="en-US" dirty="0" smtClean="0"/>
              <a:t>, women no longer protected by special legislation</a:t>
            </a:r>
            <a:endParaRPr lang="en-US" dirty="0"/>
          </a:p>
          <a:p>
            <a:pPr lvl="1"/>
            <a:r>
              <a:rPr lang="en-US" dirty="0" smtClean="0"/>
              <a:t>Cited 19</a:t>
            </a:r>
            <a:r>
              <a:rPr lang="en-US" baseline="30000" dirty="0" smtClean="0"/>
              <a:t>th</a:t>
            </a:r>
            <a:r>
              <a:rPr lang="en-US" dirty="0" smtClean="0"/>
              <a:t> Amendment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Aftermath of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Esch</a:t>
            </a:r>
            <a:r>
              <a:rPr lang="en-US" dirty="0" smtClean="0"/>
              <a:t>-Cummins Transportation Act of 1920:</a:t>
            </a:r>
          </a:p>
          <a:p>
            <a:pPr lvl="1"/>
            <a:r>
              <a:rPr lang="en-US" dirty="0" smtClean="0"/>
              <a:t>Encouraged private consolidation of RRs and ICC promised their profitability</a:t>
            </a:r>
            <a:endParaRPr lang="en-US" dirty="0"/>
          </a:p>
          <a:p>
            <a:r>
              <a:rPr lang="en-US" dirty="0" smtClean="0"/>
              <a:t>Labor unions and strikers were seen as “dangerous Reds”</a:t>
            </a:r>
          </a:p>
          <a:p>
            <a:r>
              <a:rPr lang="en-US" dirty="0" smtClean="0"/>
              <a:t>Union membership declines by 30% between 1920 and 1930</a:t>
            </a:r>
          </a:p>
          <a:p>
            <a:r>
              <a:rPr lang="en-US" dirty="0" smtClean="0"/>
              <a:t> Veteran's Bureau:</a:t>
            </a:r>
          </a:p>
          <a:p>
            <a:pPr lvl="1"/>
            <a:r>
              <a:rPr lang="en-US" dirty="0" smtClean="0"/>
              <a:t>Operated hospital and provided benefits to disabled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Reducing Militaries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Five Power Naval Treaty:</a:t>
            </a:r>
          </a:p>
          <a:p>
            <a:pPr lvl="1"/>
            <a:r>
              <a:rPr lang="en-US" dirty="0" smtClean="0"/>
              <a:t>US and Britain do not fortify Far East possessions</a:t>
            </a:r>
          </a:p>
          <a:p>
            <a:pPr lvl="1"/>
            <a:r>
              <a:rPr lang="en-US" dirty="0" smtClean="0"/>
              <a:t>No restrictions on small warships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Kellogg-Briand Pact: (Pact of Paris)</a:t>
            </a:r>
          </a:p>
          <a:p>
            <a:pPr lvl="1"/>
            <a:r>
              <a:rPr lang="en-US" dirty="0" smtClean="0"/>
              <a:t>Made wars illegal, except for defensive wars; not enforceable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Hiking the Tariff Higher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political party generally favors high tariffs? What political party is Warren G….?</a:t>
            </a:r>
          </a:p>
          <a:p>
            <a:r>
              <a:rPr lang="en-US" dirty="0" smtClean="0"/>
              <a:t>Tariffs were raised to high prices to keep American products selling</a:t>
            </a:r>
          </a:p>
          <a:p>
            <a:r>
              <a:rPr lang="en-US" dirty="0" err="1" smtClean="0"/>
              <a:t>Fordney-McCumber</a:t>
            </a:r>
            <a:r>
              <a:rPr lang="en-US" dirty="0" smtClean="0"/>
              <a:t> Tariff Law:</a:t>
            </a:r>
          </a:p>
          <a:p>
            <a:pPr lvl="1"/>
            <a:r>
              <a:rPr lang="en-US" dirty="0" smtClean="0"/>
              <a:t>Raised rates to 38.5%</a:t>
            </a:r>
          </a:p>
          <a:p>
            <a:pPr lvl="1"/>
            <a:r>
              <a:rPr lang="en-US" dirty="0" smtClean="0"/>
              <a:t>Harding and Coolidge both favored high tariffs to help businesses (Both are Republicans)</a:t>
            </a:r>
            <a:endParaRPr lang="en-US" dirty="0"/>
          </a:p>
          <a:p>
            <a:r>
              <a:rPr lang="en-US" dirty="0" smtClean="0"/>
              <a:t>High tariffs in US encouraged high tariffs in Europe, a problem in years to come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Stench of Scandal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Colonel Charles Forbes stole $200 million from government, sentenced to two years in jail</a:t>
            </a:r>
          </a:p>
          <a:p>
            <a:endParaRPr lang="en-US" dirty="0" smtClean="0"/>
          </a:p>
          <a:p>
            <a:r>
              <a:rPr lang="en-US" dirty="0" smtClean="0"/>
              <a:t>***Teapot Dome Scandal***:</a:t>
            </a:r>
          </a:p>
          <a:p>
            <a:pPr lvl="1"/>
            <a:r>
              <a:rPr lang="en-US" dirty="0" smtClean="0"/>
              <a:t>Secretary of Interior Fall transferred land to his department, leased land to oil companies, and took $100,000s in bribes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Just like President Grant, Harding was associated with Corruption and Scandal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“Silent Cal” Coolidge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Took a large “hands off” approach; desired lower taxes and debts</a:t>
            </a:r>
          </a:p>
          <a:p>
            <a:pPr lvl="1"/>
            <a:r>
              <a:rPr lang="en-US" dirty="0" smtClean="0"/>
              <a:t>“Trickle-down economics”</a:t>
            </a:r>
          </a:p>
          <a:p>
            <a:pPr lvl="2"/>
            <a:r>
              <a:rPr lang="en-US" dirty="0" smtClean="0"/>
              <a:t>Secretary of Treasury Mellon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Frustrated Farmers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Farmers lose $</a:t>
            </a:r>
          </a:p>
          <a:p>
            <a:pPr lvl="1"/>
            <a:r>
              <a:rPr lang="en-US" dirty="0" smtClean="0"/>
              <a:t>US government and foreign nations purchasing less goods</a:t>
            </a:r>
          </a:p>
          <a:p>
            <a:pPr lvl="1"/>
            <a:r>
              <a:rPr lang="en-US" dirty="0" smtClean="0"/>
              <a:t>After the war, demand went down</a:t>
            </a:r>
          </a:p>
          <a:p>
            <a:r>
              <a:rPr lang="en-US" dirty="0" smtClean="0"/>
              <a:t>Steel Mule allowed for massive amounts of cultivation in less time -&gt; faster turnover of crops</a:t>
            </a:r>
          </a:p>
          <a:p>
            <a:pPr lvl="1"/>
            <a:r>
              <a:rPr lang="en-US" dirty="0" smtClean="0"/>
              <a:t>Increases production</a:t>
            </a:r>
          </a:p>
          <a:p>
            <a:pPr lvl="1"/>
            <a:r>
              <a:rPr lang="en-US" dirty="0" smtClean="0"/>
              <a:t>More production = higher supply</a:t>
            </a:r>
          </a:p>
          <a:p>
            <a:pPr lvl="1"/>
            <a:r>
              <a:rPr lang="en-US" dirty="0" smtClean="0"/>
              <a:t>Higher supply = lower prices</a:t>
            </a:r>
          </a:p>
          <a:p>
            <a:pPr lvl="1"/>
            <a:r>
              <a:rPr lang="en-US" dirty="0" smtClean="0"/>
              <a:t>Lower prices = sad farmers</a:t>
            </a:r>
          </a:p>
          <a:p>
            <a:r>
              <a:rPr lang="en-US" dirty="0" smtClean="0"/>
              <a:t>Capper-Volstead Act</a:t>
            </a:r>
          </a:p>
          <a:p>
            <a:pPr lvl="1"/>
            <a:r>
              <a:rPr lang="en-US" dirty="0" smtClean="0"/>
              <a:t>Exempted farmers’ marketing cooperatives from antitrust prosecution</a:t>
            </a:r>
          </a:p>
          <a:p>
            <a:pPr lvl="1"/>
            <a:r>
              <a:rPr lang="en-US" dirty="0" smtClean="0"/>
              <a:t>The Clayton anti-trust act exempted who from antitrust prosecution?????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886</TotalTime>
  <Words>999</Words>
  <Application>Microsoft Office PowerPoint</Application>
  <PresentationFormat>On-screen Show (4:3)</PresentationFormat>
  <Paragraphs>170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Opulent</vt:lpstr>
      <vt:lpstr>Chapter 33: The Politics of Boom and Bust</vt:lpstr>
      <vt:lpstr>The Republican “Old Guard” Returns</vt:lpstr>
      <vt:lpstr>1920s Government</vt:lpstr>
      <vt:lpstr>The Aftermath of War</vt:lpstr>
      <vt:lpstr>Reducing Militaries</vt:lpstr>
      <vt:lpstr>Hiking the Tariff Higher</vt:lpstr>
      <vt:lpstr>The Stench of Scandal</vt:lpstr>
      <vt:lpstr>“Silent Cal” Coolidge</vt:lpstr>
      <vt:lpstr>Frustrated Farmers</vt:lpstr>
      <vt:lpstr>A Three-Way Race …. In 1924</vt:lpstr>
      <vt:lpstr>Foreign-Policy</vt:lpstr>
      <vt:lpstr>Unraveling the Debt Knot</vt:lpstr>
      <vt:lpstr>The Triumph of HH, 1928</vt:lpstr>
      <vt:lpstr>President Hoover’s First Move</vt:lpstr>
      <vt:lpstr>The Great Crash Ends……</vt:lpstr>
      <vt:lpstr>Hooked on the Horn of Plenty</vt:lpstr>
      <vt:lpstr>Hoover Battles the Great Depression</vt:lpstr>
      <vt:lpstr>Routing The Bonus Army in Washington</vt:lpstr>
      <vt:lpstr>Japanese Militarists Attack China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32: The Politics of Boom and Bust</dc:title>
  <dc:creator>Valued Acer Customer</dc:creator>
  <cp:lastModifiedBy>Windows User</cp:lastModifiedBy>
  <cp:revision>32</cp:revision>
  <dcterms:created xsi:type="dcterms:W3CDTF">2011-04-07T00:43:20Z</dcterms:created>
  <dcterms:modified xsi:type="dcterms:W3CDTF">2015-04-02T15:44:03Z</dcterms:modified>
</cp:coreProperties>
</file>