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68" r:id="rId12"/>
    <p:sldId id="270" r:id="rId13"/>
    <p:sldId id="271" r:id="rId14"/>
    <p:sldId id="266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1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9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7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8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2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3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3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4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9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1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2FA6-D070-4ECA-8CA0-8FC7FC2E7B82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0C75-6C7E-485C-9FB4-0ABBC29A6C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5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Progressivism and the Republican Roosevelt (And Taft)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 Corrals the Corporations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Hepburn Act of 1906:</a:t>
            </a:r>
          </a:p>
          <a:p>
            <a:pPr lvl="1"/>
            <a:r>
              <a:rPr lang="en-US" dirty="0" smtClean="0"/>
              <a:t>Expanded the power of ICC, limited RRs ability to give free passes (bribery)</a:t>
            </a:r>
            <a:endParaRPr lang="en-US" dirty="0"/>
          </a:p>
          <a:p>
            <a:r>
              <a:rPr lang="en-US" dirty="0" smtClean="0"/>
              <a:t>TR discriminated between “Good” and “Bad” Trusts</a:t>
            </a:r>
          </a:p>
          <a:p>
            <a:r>
              <a:rPr lang="en-US" dirty="0" smtClean="0"/>
              <a:t>Northern Securities Company (1902)</a:t>
            </a:r>
          </a:p>
          <a:p>
            <a:pPr lvl="1"/>
            <a:r>
              <a:rPr lang="en-US" dirty="0" smtClean="0"/>
              <a:t>TR busted up RR company help by JP Morgan</a:t>
            </a:r>
          </a:p>
          <a:p>
            <a:pPr lvl="1"/>
            <a:r>
              <a:rPr lang="en-US" dirty="0" smtClean="0"/>
              <a:t>Upheld by Supreme Court in </a:t>
            </a:r>
            <a:r>
              <a:rPr lang="en-US" i="1" dirty="0" smtClean="0"/>
              <a:t>Northern Securities</a:t>
            </a:r>
            <a:r>
              <a:rPr lang="en-US" dirty="0" smtClean="0"/>
              <a:t> decision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Caring for the Consumer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***The Jungle</a:t>
            </a:r>
            <a:r>
              <a:rPr lang="en-US" dirty="0" smtClean="0"/>
              <a:t>, Upton Sinclair***</a:t>
            </a:r>
          </a:p>
          <a:p>
            <a:pPr lvl="1"/>
            <a:r>
              <a:rPr lang="en-US" dirty="0" smtClean="0"/>
              <a:t>Exposed unsanitary and dirty practices of food industry</a:t>
            </a:r>
          </a:p>
          <a:p>
            <a:pPr lvl="1"/>
            <a:r>
              <a:rPr lang="en-US" dirty="0" smtClean="0"/>
              <a:t>Influenced TR to take Action</a:t>
            </a:r>
            <a:endParaRPr lang="en-US" dirty="0"/>
          </a:p>
          <a:p>
            <a:r>
              <a:rPr lang="en-US" dirty="0" smtClean="0"/>
              <a:t>Meat Inspection Act of 1906:</a:t>
            </a:r>
          </a:p>
          <a:p>
            <a:pPr lvl="1"/>
            <a:r>
              <a:rPr lang="en-US" dirty="0" smtClean="0"/>
              <a:t>Meat shipped over </a:t>
            </a:r>
            <a:r>
              <a:rPr lang="en-US" b="1" i="1" u="sng" dirty="0" smtClean="0"/>
              <a:t>STATE lines </a:t>
            </a:r>
            <a:r>
              <a:rPr lang="en-US" dirty="0" smtClean="0"/>
              <a:t>could be inspected by federal government </a:t>
            </a:r>
            <a:endParaRPr lang="en-US" dirty="0"/>
          </a:p>
          <a:p>
            <a:r>
              <a:rPr lang="en-US" dirty="0" smtClean="0"/>
              <a:t>Pure Food and Drug Act of 1906:</a:t>
            </a:r>
          </a:p>
          <a:p>
            <a:pPr lvl="1"/>
            <a:r>
              <a:rPr lang="en-US" dirty="0" smtClean="0"/>
              <a:t>Food and drugs must have labels on them </a:t>
            </a:r>
          </a:p>
          <a:p>
            <a:endParaRPr lang="en-US" dirty="0" smtClean="0"/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Desert Land Act of 1877:</a:t>
            </a:r>
          </a:p>
          <a:p>
            <a:pPr lvl="1"/>
            <a:r>
              <a:rPr lang="en-US" dirty="0" smtClean="0"/>
              <a:t>Government sold land on the condition that owner would irrigate land</a:t>
            </a:r>
            <a:endParaRPr lang="en-US" dirty="0"/>
          </a:p>
          <a:p>
            <a:r>
              <a:rPr lang="en-US" dirty="0" smtClean="0"/>
              <a:t>Forest Reserve Act:</a:t>
            </a:r>
          </a:p>
          <a:p>
            <a:pPr lvl="1"/>
            <a:r>
              <a:rPr lang="en-US" dirty="0" smtClean="0"/>
              <a:t>President can set aside forests and parks</a:t>
            </a:r>
            <a:endParaRPr lang="en-US" dirty="0"/>
          </a:p>
          <a:p>
            <a:r>
              <a:rPr lang="en-US" dirty="0" smtClean="0"/>
              <a:t>Newlands Act of 1902:</a:t>
            </a:r>
          </a:p>
          <a:p>
            <a:pPr lvl="1"/>
            <a:r>
              <a:rPr lang="en-US" dirty="0" smtClean="0"/>
              <a:t>D.C. could use money from sale of land for irrigation projects</a:t>
            </a:r>
            <a:endParaRPr lang="en-US" dirty="0"/>
          </a:p>
          <a:p>
            <a:r>
              <a:rPr lang="en-US" b="1" i="1" u="sng" dirty="0" smtClean="0"/>
              <a:t>Conservation</a:t>
            </a:r>
            <a:r>
              <a:rPr lang="en-US" dirty="0" smtClean="0"/>
              <a:t>: (Not to be confused with conservative)</a:t>
            </a:r>
          </a:p>
          <a:p>
            <a:pPr lvl="1"/>
            <a:r>
              <a:rPr lang="en-US" dirty="0" smtClean="0"/>
              <a:t>Roosevelt’s </a:t>
            </a:r>
            <a:r>
              <a:rPr lang="en-US" b="1" i="1" u="sng" dirty="0" smtClean="0"/>
              <a:t>most enduring achievement</a:t>
            </a:r>
            <a:r>
              <a:rPr lang="en-US" dirty="0" smtClean="0"/>
              <a:t>, preserving, or conserving land. Think environmentalism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“Roosevelt Panic” of 1907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 says he won’t run for a 3</a:t>
            </a:r>
            <a:r>
              <a:rPr lang="en-US" baseline="30000" dirty="0" smtClean="0"/>
              <a:t>rd</a:t>
            </a:r>
            <a:r>
              <a:rPr lang="en-US" dirty="0" smtClean="0"/>
              <a:t> term in 1908</a:t>
            </a:r>
          </a:p>
          <a:p>
            <a:r>
              <a:rPr lang="en-US" dirty="0" smtClean="0"/>
              <a:t>Panic on Wall street hits, Roosevelt blamed for his involvement with industries</a:t>
            </a:r>
            <a:endParaRPr lang="en-US" dirty="0"/>
          </a:p>
          <a:p>
            <a:r>
              <a:rPr lang="en-US" dirty="0" smtClean="0"/>
              <a:t>Aldrich-Vreeland Act (1908):</a:t>
            </a:r>
          </a:p>
          <a:p>
            <a:pPr lvl="1"/>
            <a:r>
              <a:rPr lang="en-US" dirty="0" smtClean="0"/>
              <a:t>Authorized banks to issue emergency currency backed by various collateral</a:t>
            </a:r>
          </a:p>
          <a:p>
            <a:pPr lvl="1"/>
            <a:r>
              <a:rPr lang="en-US" dirty="0" smtClean="0"/>
              <a:t>Increases money supply in times of crisis</a:t>
            </a:r>
          </a:p>
          <a:p>
            <a:pPr lvl="1"/>
            <a:r>
              <a:rPr lang="en-US" dirty="0" smtClean="0"/>
              <a:t>In theory, more people could have $, $</a:t>
            </a:r>
            <a:r>
              <a:rPr lang="en-US" dirty="0" err="1" smtClean="0"/>
              <a:t>pend</a:t>
            </a:r>
            <a:r>
              <a:rPr lang="en-US" dirty="0" smtClean="0"/>
              <a:t> it, and help out economy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Rough Rider Thunders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 handpicks William Howard Taft:</a:t>
            </a:r>
          </a:p>
          <a:p>
            <a:pPr lvl="1"/>
            <a:r>
              <a:rPr lang="en-US" dirty="0" smtClean="0"/>
              <a:t>Largest president ever (over 300 LBS!)</a:t>
            </a:r>
          </a:p>
          <a:p>
            <a:pPr lvl="1"/>
            <a:r>
              <a:rPr lang="en-US" dirty="0" smtClean="0"/>
              <a:t>Became 10</a:t>
            </a:r>
            <a:r>
              <a:rPr lang="en-US" baseline="30000" dirty="0" smtClean="0"/>
              <a:t>th</a:t>
            </a:r>
            <a:r>
              <a:rPr lang="en-US" dirty="0" smtClean="0"/>
              <a:t> SC Chief Justice after presidency</a:t>
            </a:r>
          </a:p>
          <a:p>
            <a:pPr lvl="1"/>
            <a:r>
              <a:rPr lang="en-US" dirty="0" smtClean="0"/>
              <a:t>Taft one day sent a message that read "Went on a horse ride today; feeling good." Secretary of War </a:t>
            </a:r>
            <a:r>
              <a:rPr lang="en-US" dirty="0" err="1" smtClean="0"/>
              <a:t>Elihu</a:t>
            </a:r>
            <a:r>
              <a:rPr lang="en-US" dirty="0" smtClean="0"/>
              <a:t> Root replied, "How's the horse?"</a:t>
            </a:r>
            <a:endParaRPr lang="en-US" dirty="0"/>
          </a:p>
          <a:p>
            <a:r>
              <a:rPr lang="en-US" dirty="0" smtClean="0"/>
              <a:t>Busted more trusts than TR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Dollar Goes Abroad as a Diplomat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Monroe Doctrine:</a:t>
            </a:r>
          </a:p>
          <a:p>
            <a:pPr lvl="1"/>
            <a:r>
              <a:rPr lang="en-US" dirty="0"/>
              <a:t>Since US would not allow foreign intervention in LA, US had to step up</a:t>
            </a:r>
          </a:p>
          <a:p>
            <a:r>
              <a:rPr lang="en-US" dirty="0" smtClean="0"/>
              <a:t>Dollar Diplomacy</a:t>
            </a:r>
          </a:p>
          <a:p>
            <a:pPr lvl="1"/>
            <a:r>
              <a:rPr lang="en-US" dirty="0" smtClean="0"/>
              <a:t>Wall Street bankers encourage to invest in areas of strategic concern to the US</a:t>
            </a:r>
          </a:p>
          <a:p>
            <a:pPr lvl="1"/>
            <a:r>
              <a:rPr lang="en-US" dirty="0" smtClean="0"/>
              <a:t>Helped other countries, while made $ for US</a:t>
            </a:r>
            <a:endParaRPr lang="en-US" dirty="0"/>
          </a:p>
          <a:p>
            <a:r>
              <a:rPr lang="en-US" dirty="0" smtClean="0"/>
              <a:t>During early 1900s US becomes heavily involved </a:t>
            </a:r>
            <a:r>
              <a:rPr lang="en-US" dirty="0" smtClean="0"/>
              <a:t>Economically in </a:t>
            </a:r>
            <a:r>
              <a:rPr lang="en-US" dirty="0" smtClean="0"/>
              <a:t>LA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Taft Splits the Republican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Taft went after some “good trusts” and fired Pinchot – TR’s Chief of Agriculture Department</a:t>
            </a:r>
          </a:p>
          <a:p>
            <a:pPr lvl="1"/>
            <a:r>
              <a:rPr lang="en-US" dirty="0" smtClean="0"/>
              <a:t>This INFURIATES TR and makes him want to run again</a:t>
            </a:r>
          </a:p>
          <a:p>
            <a:pPr lvl="1"/>
            <a:r>
              <a:rPr lang="en-US" dirty="0" smtClean="0"/>
              <a:t>Loses Republican nomination</a:t>
            </a:r>
            <a:endParaRPr lang="en-US" dirty="0"/>
          </a:p>
          <a:p>
            <a:r>
              <a:rPr lang="en-US" dirty="0" smtClean="0"/>
              <a:t>TR introduces doctrine of “New Nationalism”</a:t>
            </a:r>
          </a:p>
          <a:p>
            <a:pPr lvl="1"/>
            <a:r>
              <a:rPr lang="en-US" dirty="0" smtClean="0"/>
              <a:t>National government should increase its power to remedy economic and social abuses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Individuals that “waged war on many evils, notably monopoly, corruption, inefficiency, and social injustice.”</a:t>
            </a:r>
          </a:p>
          <a:p>
            <a:r>
              <a:rPr lang="en-US" dirty="0"/>
              <a:t>Reform movements went back to the Greenbacks of 1870s and Populists of 1890s</a:t>
            </a:r>
          </a:p>
          <a:p>
            <a:r>
              <a:rPr lang="en-US" dirty="0"/>
              <a:t>Popular writers</a:t>
            </a:r>
          </a:p>
          <a:p>
            <a:pPr lvl="1"/>
            <a:r>
              <a:rPr lang="en-US" dirty="0"/>
              <a:t>Henry Demarest Lloyd: </a:t>
            </a:r>
            <a:r>
              <a:rPr lang="en-US" i="1" dirty="0"/>
              <a:t>Wealth Against Commonwealth</a:t>
            </a:r>
            <a:r>
              <a:rPr lang="en-US" dirty="0"/>
              <a:t> (against Standard Oil Company)</a:t>
            </a:r>
          </a:p>
          <a:p>
            <a:pPr lvl="1"/>
            <a:r>
              <a:rPr lang="en-US" dirty="0"/>
              <a:t>Jacob Riis: </a:t>
            </a:r>
            <a:r>
              <a:rPr lang="en-US" i="1" dirty="0"/>
              <a:t>How the Other Half Lives</a:t>
            </a:r>
            <a:r>
              <a:rPr lang="en-US" dirty="0"/>
              <a:t> (slum houses in NYC)</a:t>
            </a:r>
          </a:p>
          <a:p>
            <a:r>
              <a:rPr lang="en-US" dirty="0"/>
              <a:t>Crusaders against social injustice: Jane Addams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Racking the Muck with Muckrakers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Who were muckrakers?</a:t>
            </a:r>
          </a:p>
          <a:p>
            <a:pPr lvl="1"/>
            <a:r>
              <a:rPr lang="en-US" dirty="0" smtClean="0"/>
              <a:t>Journalists who attempted to expose evils of society (government, food, trusts, etc.)</a:t>
            </a:r>
            <a:endParaRPr lang="en-US" dirty="0"/>
          </a:p>
          <a:p>
            <a:r>
              <a:rPr lang="en-US" dirty="0" smtClean="0"/>
              <a:t>Popular Muckrakers: </a:t>
            </a:r>
          </a:p>
          <a:p>
            <a:pPr lvl="1"/>
            <a:r>
              <a:rPr lang="en-US" dirty="0" smtClean="0"/>
              <a:t>Lincoln Steffens: </a:t>
            </a:r>
            <a:r>
              <a:rPr lang="en-US" i="1" dirty="0" smtClean="0"/>
              <a:t>The Shame of the Cities</a:t>
            </a:r>
            <a:endParaRPr lang="en-US" dirty="0" smtClean="0"/>
          </a:p>
          <a:p>
            <a:pPr lvl="1"/>
            <a:r>
              <a:rPr lang="en-US" dirty="0" smtClean="0"/>
              <a:t>Ida M. Tarbell: published devastating expose about Standard Oil Company</a:t>
            </a:r>
          </a:p>
          <a:p>
            <a:pPr lvl="1"/>
            <a:r>
              <a:rPr lang="en-US" dirty="0" smtClean="0"/>
              <a:t>Upton Sinclair: </a:t>
            </a:r>
            <a:r>
              <a:rPr lang="en-US" i="1" dirty="0" smtClean="0"/>
              <a:t>The Jungle</a:t>
            </a:r>
          </a:p>
          <a:p>
            <a:pPr lvl="1"/>
            <a:r>
              <a:rPr lang="en-US" dirty="0" smtClean="0"/>
              <a:t>David G. Phillips: “The Treason of the Senate”</a:t>
            </a:r>
          </a:p>
          <a:p>
            <a:r>
              <a:rPr lang="en-US" dirty="0" smtClean="0"/>
              <a:t>Who are modern day Muckrakers?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Political Progressivism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Progressive reformers were mostly middle class men and women</a:t>
            </a:r>
          </a:p>
          <a:p>
            <a:r>
              <a:rPr lang="en-US" dirty="0" smtClean="0"/>
              <a:t>2 goals of progressives: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 government power to curb trusts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Limit socialist threat by improving common person’s conditions of life and labor</a:t>
            </a:r>
            <a:endParaRPr lang="en-US" dirty="0"/>
          </a:p>
          <a:p>
            <a:r>
              <a:rPr lang="en-US" dirty="0" smtClean="0"/>
              <a:t>Progressives wanted:</a:t>
            </a:r>
          </a:p>
          <a:p>
            <a:pPr lvl="1"/>
            <a:r>
              <a:rPr lang="en-US" i="1" dirty="0" smtClean="0"/>
              <a:t>Initiative</a:t>
            </a:r>
            <a:r>
              <a:rPr lang="en-US" dirty="0" smtClean="0"/>
              <a:t>: voters could vote on legislation </a:t>
            </a:r>
          </a:p>
          <a:p>
            <a:pPr lvl="1"/>
            <a:r>
              <a:rPr lang="en-US" i="1" dirty="0" smtClean="0"/>
              <a:t>Referendum</a:t>
            </a:r>
            <a:r>
              <a:rPr lang="en-US" dirty="0" smtClean="0"/>
              <a:t>: final approval of laws would be approved by voters</a:t>
            </a:r>
          </a:p>
          <a:p>
            <a:pPr lvl="1"/>
            <a:r>
              <a:rPr lang="en-US" i="1" dirty="0" smtClean="0"/>
              <a:t>Recall</a:t>
            </a:r>
            <a:r>
              <a:rPr lang="en-US" dirty="0" smtClean="0"/>
              <a:t>: voters could remove elected officials</a:t>
            </a:r>
          </a:p>
          <a:p>
            <a:pPr lvl="1"/>
            <a:r>
              <a:rPr lang="en-US" i="1" dirty="0" smtClean="0"/>
              <a:t>Secret Australian Ballot</a:t>
            </a:r>
            <a:r>
              <a:rPr lang="en-US" dirty="0" smtClean="0"/>
              <a:t>: No one would see who a voter would vote for</a:t>
            </a:r>
          </a:p>
          <a:p>
            <a:pPr lvl="1"/>
            <a:r>
              <a:rPr lang="en-US" dirty="0" smtClean="0"/>
              <a:t>Direct election of US Senators: instead of state legislatures, seen in </a:t>
            </a:r>
            <a:r>
              <a:rPr lang="en-US" i="1" dirty="0" smtClean="0"/>
              <a:t>17</a:t>
            </a:r>
            <a:r>
              <a:rPr lang="en-US" i="1" baseline="30000" dirty="0" smtClean="0"/>
              <a:t>th</a:t>
            </a:r>
            <a:r>
              <a:rPr lang="en-US" i="1" dirty="0" smtClean="0"/>
              <a:t> amendment 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Progressivism in the Cities and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Progressives upset with corruption and living conditions</a:t>
            </a:r>
          </a:p>
          <a:p>
            <a:r>
              <a:rPr lang="en-US" dirty="0" smtClean="0"/>
              <a:t>Common progressive attacks in cities:</a:t>
            </a:r>
          </a:p>
          <a:p>
            <a:pPr lvl="1"/>
            <a:r>
              <a:rPr lang="en-US" dirty="0" smtClean="0"/>
              <a:t>Slumlords</a:t>
            </a:r>
          </a:p>
          <a:p>
            <a:pPr lvl="1"/>
            <a:r>
              <a:rPr lang="en-US" dirty="0" smtClean="0"/>
              <a:t>Prostitutes</a:t>
            </a:r>
          </a:p>
          <a:p>
            <a:pPr lvl="1"/>
            <a:r>
              <a:rPr lang="en-US" dirty="0" smtClean="0"/>
              <a:t>Juvenile delinquency</a:t>
            </a:r>
          </a:p>
          <a:p>
            <a:pPr lvl="1"/>
            <a:r>
              <a:rPr lang="en-US" dirty="0" smtClean="0"/>
              <a:t>Later Alcohol</a:t>
            </a:r>
            <a:endParaRPr lang="en-US" dirty="0"/>
          </a:p>
          <a:p>
            <a:r>
              <a:rPr lang="en-US" dirty="0" smtClean="0"/>
              <a:t>***Wisconsin Governor </a:t>
            </a:r>
            <a:r>
              <a:rPr lang="en-US" dirty="0"/>
              <a:t>R</a:t>
            </a:r>
            <a:r>
              <a:rPr lang="en-US" dirty="0" smtClean="0"/>
              <a:t>obert </a:t>
            </a:r>
            <a:r>
              <a:rPr lang="en-US" dirty="0" err="1" smtClean="0"/>
              <a:t>LaFollette</a:t>
            </a:r>
            <a:r>
              <a:rPr lang="en-US" dirty="0" smtClean="0"/>
              <a:t>***</a:t>
            </a:r>
          </a:p>
          <a:p>
            <a:pPr lvl="1"/>
            <a:r>
              <a:rPr lang="en-US" dirty="0" smtClean="0"/>
              <a:t>Tackled RR and lumber “interests”</a:t>
            </a:r>
          </a:p>
          <a:p>
            <a:pPr lvl="1"/>
            <a:r>
              <a:rPr lang="en-US" dirty="0" smtClean="0"/>
              <a:t>Regulated public utilities</a:t>
            </a:r>
          </a:p>
          <a:p>
            <a:pPr lvl="1"/>
            <a:r>
              <a:rPr lang="en-US" dirty="0" smtClean="0"/>
              <a:t>Inspired other states to follow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Large part of movement; going back to settlement houses - most famous?</a:t>
            </a:r>
          </a:p>
          <a:p>
            <a:r>
              <a:rPr lang="en-US" dirty="0" smtClean="0"/>
              <a:t>Challenged issue of “separate spheres”: </a:t>
            </a:r>
          </a:p>
          <a:p>
            <a:pPr lvl="1"/>
            <a:r>
              <a:rPr lang="en-US" dirty="0" smtClean="0"/>
              <a:t>Women belong in the home</a:t>
            </a:r>
          </a:p>
          <a:p>
            <a:pPr lvl="1"/>
            <a:r>
              <a:rPr lang="en-US" dirty="0" smtClean="0"/>
              <a:t>“Republican Motherhood”</a:t>
            </a:r>
            <a:endParaRPr lang="en-US" dirty="0"/>
          </a:p>
          <a:p>
            <a:r>
              <a:rPr lang="en-US" dirty="0" smtClean="0"/>
              <a:t>Most progressive women drawn to “maternal” issues:</a:t>
            </a:r>
          </a:p>
          <a:p>
            <a:pPr lvl="1"/>
            <a:r>
              <a:rPr lang="en-US" dirty="0" smtClean="0"/>
              <a:t>Keeping children out of mills and sweatshops</a:t>
            </a:r>
            <a:endParaRPr lang="en-US" dirty="0"/>
          </a:p>
          <a:p>
            <a:r>
              <a:rPr lang="en-US" dirty="0" smtClean="0"/>
              <a:t>Child labor was most successful reform of Progressive Era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Florence Kelly:</a:t>
            </a:r>
          </a:p>
          <a:p>
            <a:pPr lvl="1"/>
            <a:r>
              <a:rPr lang="en-US" dirty="0" smtClean="0"/>
              <a:t>Became chief factory inspector in IL</a:t>
            </a:r>
            <a:endParaRPr lang="en-US" dirty="0"/>
          </a:p>
          <a:p>
            <a:pPr lvl="1"/>
            <a:r>
              <a:rPr lang="en-US" dirty="0" smtClean="0"/>
              <a:t>Founded National Consumers League: wanted laws to safeguard women and children in workplace</a:t>
            </a:r>
          </a:p>
          <a:p>
            <a:pPr lvl="1"/>
            <a:r>
              <a:rPr lang="en-US" dirty="0" smtClean="0"/>
              <a:t>From Hull House in Chicago</a:t>
            </a:r>
          </a:p>
          <a:p>
            <a:r>
              <a:rPr lang="en-US" i="1" dirty="0" smtClean="0"/>
              <a:t>Muller v. Oregon</a:t>
            </a:r>
            <a:r>
              <a:rPr lang="en-US" dirty="0" smtClean="0"/>
              <a:t>:</a:t>
            </a:r>
            <a:endParaRPr lang="en-US" i="1" dirty="0"/>
          </a:p>
          <a:p>
            <a:pPr lvl="1"/>
            <a:r>
              <a:rPr lang="en-US" dirty="0" smtClean="0"/>
              <a:t>Supreme Court accepted constitutionality of laws protecting women workers on grounds of women having weaker bodies; restricted women to 10-hour work day</a:t>
            </a:r>
          </a:p>
          <a:p>
            <a:r>
              <a:rPr lang="en-US" i="1" dirty="0" err="1" smtClean="0"/>
              <a:t>Lochner</a:t>
            </a:r>
            <a:r>
              <a:rPr lang="en-US" i="1" dirty="0" smtClean="0"/>
              <a:t> vs. New York</a:t>
            </a:r>
            <a:r>
              <a:rPr lang="en-US" dirty="0" smtClean="0"/>
              <a:t>:</a:t>
            </a:r>
            <a:endParaRPr lang="en-US" i="1" dirty="0" smtClean="0"/>
          </a:p>
          <a:p>
            <a:pPr lvl="1"/>
            <a:r>
              <a:rPr lang="en-US" dirty="0" smtClean="0"/>
              <a:t>Invalidated NYS law establishing a 10 hour workday for bakers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Workplace Disaster and Temperance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Triangle Shirtwaist Factory Fire</a:t>
            </a:r>
            <a:endParaRPr lang="en-US" dirty="0"/>
          </a:p>
          <a:p>
            <a:pPr lvl="1"/>
            <a:r>
              <a:rPr lang="en-US" dirty="0" smtClean="0"/>
              <a:t>Mostly women and immigrants</a:t>
            </a:r>
          </a:p>
          <a:p>
            <a:pPr lvl="1"/>
            <a:r>
              <a:rPr lang="en-US" dirty="0" smtClean="0"/>
              <a:t>10 story building</a:t>
            </a:r>
          </a:p>
          <a:p>
            <a:pPr lvl="1"/>
            <a:r>
              <a:rPr lang="en-US" dirty="0" smtClean="0"/>
              <a:t>Doors locked from outside, smoking around gas engines, narrow hallways</a:t>
            </a:r>
          </a:p>
          <a:p>
            <a:pPr lvl="1"/>
            <a:r>
              <a:rPr lang="en-US" dirty="0" smtClean="0"/>
              <a:t>146 workers died during fire in NYC</a:t>
            </a:r>
          </a:p>
          <a:p>
            <a:r>
              <a:rPr lang="en-US" dirty="0" smtClean="0"/>
              <a:t>Temperance and Prohibition:</a:t>
            </a:r>
          </a:p>
          <a:p>
            <a:pPr lvl="1"/>
            <a:r>
              <a:rPr lang="en-US" dirty="0" smtClean="0"/>
              <a:t>Woman’s Christian Temperance Union (WCTU)</a:t>
            </a:r>
          </a:p>
          <a:p>
            <a:pPr lvl="1"/>
            <a:r>
              <a:rPr lang="en-US" dirty="0" smtClean="0"/>
              <a:t>Many dry laws were passed </a:t>
            </a:r>
          </a:p>
          <a:p>
            <a:pPr lvl="1"/>
            <a:r>
              <a:rPr lang="en-US" dirty="0" smtClean="0"/>
              <a:t>Led to conflict between immigrants and Natives. Why?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TR’s Square Deal for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Square Deal: (Think 3 C’s)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Control of corporations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Consumer protection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Conservation of natural resources</a:t>
            </a:r>
            <a:endParaRPr lang="en-US" dirty="0"/>
          </a:p>
          <a:p>
            <a:r>
              <a:rPr lang="en-US" dirty="0" smtClean="0"/>
              <a:t>Anthracite Coal Mines in PA:</a:t>
            </a:r>
          </a:p>
          <a:p>
            <a:pPr lvl="1"/>
            <a:r>
              <a:rPr lang="en-US" dirty="0" smtClean="0"/>
              <a:t>When workers went on strike, TR threatened to seize mine unless owners negotiated</a:t>
            </a:r>
            <a:endParaRPr lang="en-US" dirty="0"/>
          </a:p>
          <a:p>
            <a:r>
              <a:rPr lang="en-US" dirty="0" smtClean="0"/>
              <a:t>Department of Commerce and Labor:</a:t>
            </a:r>
          </a:p>
          <a:p>
            <a:pPr lvl="1"/>
            <a:r>
              <a:rPr lang="en-US" dirty="0" smtClean="0"/>
              <a:t>Settle disputes between owners and workers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969</Words>
  <Application>Microsoft Office PowerPoint</Application>
  <PresentationFormat>On-screen Show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Chapter 28</vt:lpstr>
      <vt:lpstr>Progressivism</vt:lpstr>
      <vt:lpstr>Racking the Muck with Muckrakers</vt:lpstr>
      <vt:lpstr>Political Progressivism</vt:lpstr>
      <vt:lpstr>Progressivism in the Cities and States</vt:lpstr>
      <vt:lpstr>Progressive Women</vt:lpstr>
      <vt:lpstr>PowerPoint Presentation</vt:lpstr>
      <vt:lpstr>Workplace Disaster and Temperance</vt:lpstr>
      <vt:lpstr>TR’s Square Deal for Labor</vt:lpstr>
      <vt:lpstr>TR Corrals the Corporations</vt:lpstr>
      <vt:lpstr>Caring for the Consumer</vt:lpstr>
      <vt:lpstr>Earth Control</vt:lpstr>
      <vt:lpstr>“Roosevelt Panic” of 1907</vt:lpstr>
      <vt:lpstr>The Rough Rider Thunders Out</vt:lpstr>
      <vt:lpstr>The Dollar Goes Abroad as a Diplomat</vt:lpstr>
      <vt:lpstr>Taft Splits the Republican Party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28</dc:title>
  <dc:creator>Valued Acer Customer</dc:creator>
  <cp:lastModifiedBy>Windows User</cp:lastModifiedBy>
  <cp:revision>25</cp:revision>
  <dcterms:created xsi:type="dcterms:W3CDTF">2015-01-22T17:20:22Z</dcterms:created>
  <dcterms:modified xsi:type="dcterms:W3CDTF">2015-03-25T17:13:21Z</dcterms:modified>
</cp:coreProperties>
</file>