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5" r:id="rId4"/>
    <p:sldId id="267" r:id="rId5"/>
    <p:sldId id="266" r:id="rId6"/>
    <p:sldId id="261" r:id="rId7"/>
    <p:sldId id="263" r:id="rId8"/>
    <p:sldId id="268" r:id="rId9"/>
    <p:sldId id="269" r:id="rId10"/>
    <p:sldId id="270" r:id="rId11"/>
    <p:sldId id="271" r:id="rId12"/>
    <p:sldId id="27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989AF-A712-4C64-A90D-53E810375A18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FF0AE-D3E7-4046-B2FC-C55A1B7BEE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989AF-A712-4C64-A90D-53E810375A18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FF0AE-D3E7-4046-B2FC-C55A1B7BEE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989AF-A712-4C64-A90D-53E810375A18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FF0AE-D3E7-4046-B2FC-C55A1B7BEE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989AF-A712-4C64-A90D-53E810375A18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FF0AE-D3E7-4046-B2FC-C55A1B7BEE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989AF-A712-4C64-A90D-53E810375A18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FF0AE-D3E7-4046-B2FC-C55A1B7BEE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989AF-A712-4C64-A90D-53E810375A18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FF0AE-D3E7-4046-B2FC-C55A1B7BEE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989AF-A712-4C64-A90D-53E810375A18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FF0AE-D3E7-4046-B2FC-C55A1B7BEE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989AF-A712-4C64-A90D-53E810375A18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FF0AE-D3E7-4046-B2FC-C55A1B7BEE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989AF-A712-4C64-A90D-53E810375A18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FF0AE-D3E7-4046-B2FC-C55A1B7BEE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989AF-A712-4C64-A90D-53E810375A18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FF0AE-D3E7-4046-B2FC-C55A1B7BEE4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989AF-A712-4C64-A90D-53E810375A18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AFF0AE-D3E7-4046-B2FC-C55A1B7BEE4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88AFF0AE-D3E7-4046-B2FC-C55A1B7BEE4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76989AF-A712-4C64-A90D-53E810375A18}" type="datetimeFigureOut">
              <a:rPr lang="en-US" smtClean="0"/>
              <a:t>1/31/2020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chemeClr val="accent2">
                    <a:lumMod val="50000"/>
                  </a:schemeClr>
                </a:solidFill>
                <a:latin typeface="Goudy Old Style" panose="02020502050305020303" pitchFamily="18" charset="0"/>
              </a:rPr>
              <a:t>Chapter 16-Section 2-War in Europe </a:t>
            </a:r>
            <a:endParaRPr lang="en-US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170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57400"/>
            <a:ext cx="5429250" cy="37670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46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965"/>
            <a:ext cx="8479946" cy="68669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6264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"/>
            <a:ext cx="8436258" cy="68366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3740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WAR IN 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5486400" cy="51816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800" b="1" u="sng" dirty="0">
                <a:solidFill>
                  <a:srgbClr val="FF0000"/>
                </a:solidFill>
                <a:latin typeface="Goudy Old Style" panose="02020502050305020303" pitchFamily="18" charset="0"/>
              </a:rPr>
              <a:t>The Battle for </a:t>
            </a:r>
            <a:r>
              <a:rPr lang="en-US" sz="2800" b="1" u="sng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Britain</a:t>
            </a:r>
            <a:r>
              <a:rPr lang="en-US" sz="2800" b="1" dirty="0" smtClean="0">
                <a:latin typeface="Goudy Old Style" panose="02020502050305020303" pitchFamily="18" charset="0"/>
              </a:rPr>
              <a:t>-</a:t>
            </a:r>
            <a:r>
              <a:rPr lang="en-US" sz="2400" dirty="0" smtClean="0">
                <a:latin typeface="Goudy Old Style" panose="02020502050305020303" pitchFamily="18" charset="0"/>
              </a:rPr>
              <a:t>(continued)  </a:t>
            </a:r>
            <a:endParaRPr lang="en-US" altLang="en-US" sz="2800" dirty="0" smtClean="0">
              <a:latin typeface="Goudy Old Style" panose="02020502050305020303" pitchFamily="18" charset="0"/>
            </a:endParaRPr>
          </a:p>
          <a:p>
            <a:pPr lvl="1">
              <a:lnSpc>
                <a:spcPct val="80000"/>
              </a:lnSpc>
            </a:pPr>
            <a:r>
              <a:rPr lang="en-US" altLang="en-US" sz="2400" dirty="0" smtClean="0">
                <a:latin typeface="Goudy Old Style" panose="02020502050305020303" pitchFamily="18" charset="0"/>
              </a:rPr>
              <a:t>Following the initial German onslaught the British Royal Airforce known as RAF began fighting </a:t>
            </a:r>
            <a:r>
              <a:rPr lang="en-US" altLang="en-US" sz="2400" dirty="0">
                <a:latin typeface="Goudy Old Style" panose="02020502050305020303" pitchFamily="18" charset="0"/>
              </a:rPr>
              <a:t>back against </a:t>
            </a:r>
            <a:r>
              <a:rPr lang="en-US" altLang="en-US" sz="2400" dirty="0" smtClean="0">
                <a:latin typeface="Goudy Old Style" panose="02020502050305020303" pitchFamily="18" charset="0"/>
              </a:rPr>
              <a:t>Nazi air raids. </a:t>
            </a:r>
            <a:endParaRPr lang="en-US" altLang="en-US" sz="2400" dirty="0">
              <a:latin typeface="Goudy Old Style" panose="02020502050305020303" pitchFamily="18" charset="0"/>
            </a:endParaRPr>
          </a:p>
          <a:p>
            <a:pPr lvl="1">
              <a:lnSpc>
                <a:spcPct val="80000"/>
              </a:lnSpc>
            </a:pPr>
            <a:endParaRPr lang="en-US" altLang="en-US" sz="2400" dirty="0" smtClean="0">
              <a:latin typeface="Goudy Old Style" panose="02020502050305020303" pitchFamily="18" charset="0"/>
            </a:endParaRPr>
          </a:p>
          <a:p>
            <a:pPr lvl="1">
              <a:lnSpc>
                <a:spcPct val="80000"/>
              </a:lnSpc>
            </a:pPr>
            <a:r>
              <a:rPr lang="en-US" altLang="en-US" sz="2400" dirty="0" smtClean="0">
                <a:latin typeface="Goudy Old Style" panose="02020502050305020303" pitchFamily="18" charset="0"/>
              </a:rPr>
              <a:t>The British used </a:t>
            </a:r>
            <a:r>
              <a:rPr lang="en-US" altLang="en-US" sz="2400" dirty="0">
                <a:latin typeface="Goudy Old Style" panose="02020502050305020303" pitchFamily="18" charset="0"/>
              </a:rPr>
              <a:t>radar to detect and plot the flight paths of German planes</a:t>
            </a:r>
          </a:p>
          <a:p>
            <a:pPr lvl="1">
              <a:lnSpc>
                <a:spcPct val="80000"/>
              </a:lnSpc>
            </a:pPr>
            <a:endParaRPr lang="en-US" altLang="en-US" sz="2400" dirty="0" smtClean="0">
              <a:latin typeface="Goudy Old Style" panose="02020502050305020303" pitchFamily="18" charset="0"/>
            </a:endParaRPr>
          </a:p>
          <a:p>
            <a:pPr lvl="1">
              <a:lnSpc>
                <a:spcPct val="80000"/>
              </a:lnSpc>
            </a:pPr>
            <a:r>
              <a:rPr lang="en-US" altLang="en-US" sz="2400" dirty="0" smtClean="0">
                <a:latin typeface="Goudy Old Style" panose="02020502050305020303" pitchFamily="18" charset="0"/>
              </a:rPr>
              <a:t>The RAF is going to shoot </a:t>
            </a:r>
            <a:r>
              <a:rPr lang="en-US" altLang="en-US" sz="2400" dirty="0">
                <a:latin typeface="Goudy Old Style" panose="02020502050305020303" pitchFamily="18" charset="0"/>
              </a:rPr>
              <a:t>down over 185 German </a:t>
            </a:r>
            <a:r>
              <a:rPr lang="en-US" altLang="en-US" sz="2400" dirty="0" smtClean="0">
                <a:latin typeface="Goudy Old Style" panose="02020502050305020303" pitchFamily="18" charset="0"/>
              </a:rPr>
              <a:t>planes severely crippling the Nazi air force</a:t>
            </a:r>
            <a:endParaRPr lang="en-US" altLang="en-US" sz="2400" dirty="0">
              <a:latin typeface="Goudy Old Style" panose="02020502050305020303" pitchFamily="18" charset="0"/>
            </a:endParaRPr>
          </a:p>
          <a:p>
            <a:pPr lvl="1">
              <a:lnSpc>
                <a:spcPct val="80000"/>
              </a:lnSpc>
            </a:pPr>
            <a:endParaRPr lang="en-US" altLang="en-US" sz="2400" dirty="0" smtClean="0">
              <a:latin typeface="Goudy Old Style" panose="02020502050305020303" pitchFamily="18" charset="0"/>
            </a:endParaRPr>
          </a:p>
          <a:p>
            <a:pPr lvl="1">
              <a:lnSpc>
                <a:spcPct val="80000"/>
              </a:lnSpc>
            </a:pPr>
            <a:r>
              <a:rPr lang="en-US" altLang="en-US" sz="2400" dirty="0" smtClean="0">
                <a:latin typeface="Goudy Old Style" panose="02020502050305020303" pitchFamily="18" charset="0"/>
              </a:rPr>
              <a:t>Hitler </a:t>
            </a:r>
            <a:r>
              <a:rPr lang="en-US" altLang="en-US" sz="2400" dirty="0">
                <a:latin typeface="Goudy Old Style" panose="02020502050305020303" pitchFamily="18" charset="0"/>
              </a:rPr>
              <a:t>called off the attack indefinitely </a:t>
            </a:r>
            <a:r>
              <a:rPr lang="en-US" altLang="en-US" sz="2400" dirty="0" smtClean="0">
                <a:latin typeface="Goudy Old Style" panose="02020502050305020303" pitchFamily="18" charset="0"/>
              </a:rPr>
              <a:t>frustrated that they could not break the British </a:t>
            </a:r>
            <a:endParaRPr lang="en-US" altLang="en-US" sz="2400" dirty="0">
              <a:latin typeface="Goudy Old Style" panose="02020502050305020303" pitchFamily="18" charset="0"/>
            </a:endParaRPr>
          </a:p>
          <a:p>
            <a:endParaRPr lang="en-US" dirty="0"/>
          </a:p>
        </p:txBody>
      </p:sp>
      <p:pic>
        <p:nvPicPr>
          <p:cNvPr id="10242" name="Picture 2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909" y="2991971"/>
            <a:ext cx="2283219" cy="15621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338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>
                <a:latin typeface="Goudy Old Style" panose="02020502050305020303" pitchFamily="18" charset="0"/>
              </a:rPr>
              <a:t>WAR IN EUROPE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5105400" cy="480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u="sng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AUSTRIA AND CZECHOSLAVAKIA FALL</a:t>
            </a:r>
          </a:p>
          <a:p>
            <a:r>
              <a:rPr lang="en-US" altLang="en-US" sz="2400" dirty="0">
                <a:latin typeface="Goudy Old Style" panose="02020502050305020303" pitchFamily="18" charset="0"/>
              </a:rPr>
              <a:t>Nov 5, 1937 Hitler met </a:t>
            </a:r>
            <a:r>
              <a:rPr lang="en-US" altLang="en-US" sz="2400" dirty="0" smtClean="0">
                <a:latin typeface="Goudy Old Style" panose="02020502050305020303" pitchFamily="18" charset="0"/>
              </a:rPr>
              <a:t>with his military </a:t>
            </a:r>
            <a:r>
              <a:rPr lang="en-US" altLang="en-US" sz="2400" dirty="0">
                <a:latin typeface="Goudy Old Style" panose="02020502050305020303" pitchFamily="18" charset="0"/>
              </a:rPr>
              <a:t>advisors</a:t>
            </a:r>
          </a:p>
          <a:p>
            <a:r>
              <a:rPr lang="en-US" altLang="en-US" sz="2400" dirty="0">
                <a:latin typeface="Goudy Old Style" panose="02020502050305020303" pitchFamily="18" charset="0"/>
              </a:rPr>
              <a:t>Declared that to grow and prosper Germany needed </a:t>
            </a:r>
            <a:r>
              <a:rPr lang="en-US" altLang="en-US" sz="2400" dirty="0" smtClean="0">
                <a:latin typeface="Goudy Old Style" panose="02020502050305020303" pitchFamily="18" charset="0"/>
              </a:rPr>
              <a:t>their </a:t>
            </a:r>
            <a:r>
              <a:rPr lang="en-US" altLang="en-US" sz="2400" dirty="0">
                <a:latin typeface="Goudy Old Style" panose="02020502050305020303" pitchFamily="18" charset="0"/>
              </a:rPr>
              <a:t>land </a:t>
            </a:r>
            <a:r>
              <a:rPr lang="en-US" altLang="en-US" sz="2400" dirty="0" smtClean="0">
                <a:latin typeface="Goudy Old Style" panose="02020502050305020303" pitchFamily="18" charset="0"/>
              </a:rPr>
              <a:t>neighbors</a:t>
            </a:r>
            <a:endParaRPr lang="en-US" altLang="en-US" sz="2400" dirty="0">
              <a:latin typeface="Goudy Old Style" panose="02020502050305020303" pitchFamily="18" charset="0"/>
            </a:endParaRPr>
          </a:p>
          <a:p>
            <a:r>
              <a:rPr lang="en-US" altLang="en-US" sz="2400" dirty="0" smtClean="0">
                <a:latin typeface="Goudy Old Style" panose="02020502050305020303" pitchFamily="18" charset="0"/>
              </a:rPr>
              <a:t>Hitler’</a:t>
            </a:r>
            <a:r>
              <a:rPr lang="en-US" altLang="ja-JP" sz="2400" dirty="0" smtClean="0">
                <a:latin typeface="Goudy Old Style" panose="02020502050305020303" pitchFamily="18" charset="0"/>
              </a:rPr>
              <a:t>s </a:t>
            </a:r>
            <a:r>
              <a:rPr lang="en-US" altLang="ja-JP" sz="2400" dirty="0">
                <a:latin typeface="Goudy Old Style" panose="02020502050305020303" pitchFamily="18" charset="0"/>
              </a:rPr>
              <a:t>1</a:t>
            </a:r>
            <a:r>
              <a:rPr lang="en-US" altLang="ja-JP" sz="2400" baseline="30000" dirty="0">
                <a:latin typeface="Goudy Old Style" panose="02020502050305020303" pitchFamily="18" charset="0"/>
              </a:rPr>
              <a:t>st</a:t>
            </a:r>
            <a:r>
              <a:rPr lang="en-US" altLang="ja-JP" sz="2400" dirty="0">
                <a:latin typeface="Goudy Old Style" panose="02020502050305020303" pitchFamily="18" charset="0"/>
              </a:rPr>
              <a:t> </a:t>
            </a:r>
            <a:r>
              <a:rPr lang="en-US" altLang="ja-JP" sz="2400" dirty="0" smtClean="0">
                <a:latin typeface="Goudy Old Style" panose="02020502050305020303" pitchFamily="18" charset="0"/>
              </a:rPr>
              <a:t>target became Austria</a:t>
            </a:r>
            <a:endParaRPr lang="en-US" altLang="ja-JP" sz="2400" dirty="0">
              <a:latin typeface="Goudy Old Style" panose="02020502050305020303" pitchFamily="18" charset="0"/>
            </a:endParaRPr>
          </a:p>
          <a:p>
            <a:pPr lvl="1"/>
            <a:r>
              <a:rPr lang="en-US" altLang="en-US" dirty="0" smtClean="0">
                <a:latin typeface="Goudy Old Style" panose="02020502050305020303" pitchFamily="18" charset="0"/>
              </a:rPr>
              <a:t>On March </a:t>
            </a:r>
            <a:r>
              <a:rPr lang="en-US" altLang="en-US" dirty="0">
                <a:latin typeface="Goudy Old Style" panose="02020502050305020303" pitchFamily="18" charset="0"/>
              </a:rPr>
              <a:t>12, 1938 German troops </a:t>
            </a:r>
            <a:r>
              <a:rPr lang="en-US" altLang="en-US" dirty="0" smtClean="0">
                <a:latin typeface="Goudy Old Style" panose="02020502050305020303" pitchFamily="18" charset="0"/>
              </a:rPr>
              <a:t>began marching </a:t>
            </a:r>
            <a:r>
              <a:rPr lang="en-US" altLang="en-US" dirty="0">
                <a:latin typeface="Goudy Old Style" panose="02020502050305020303" pitchFamily="18" charset="0"/>
              </a:rPr>
              <a:t>into Austria unopposed</a:t>
            </a:r>
          </a:p>
          <a:p>
            <a:r>
              <a:rPr lang="en-US" altLang="en-US" sz="2400" dirty="0" smtClean="0">
                <a:latin typeface="Goudy Old Style" panose="02020502050305020303" pitchFamily="18" charset="0"/>
              </a:rPr>
              <a:t>Following their victory in Austria Hitler turned his attention to </a:t>
            </a:r>
            <a:r>
              <a:rPr lang="en-US" altLang="ja-JP" sz="2400" dirty="0" smtClean="0">
                <a:latin typeface="Goudy Old Style" panose="02020502050305020303" pitchFamily="18" charset="0"/>
              </a:rPr>
              <a:t>Czechoslovakia</a:t>
            </a:r>
            <a:endParaRPr lang="en-US" altLang="ja-JP" sz="2400" dirty="0">
              <a:latin typeface="Goudy Old Style" panose="02020502050305020303" pitchFamily="18" charset="0"/>
            </a:endParaRPr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289" y="2438400"/>
            <a:ext cx="2875229" cy="21240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3058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latin typeface="Goudy Old Style" panose="02020502050305020303" pitchFamily="18" charset="0"/>
              </a:rPr>
              <a:t>WAR IN 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200" cy="4800600"/>
          </a:xfrm>
        </p:spPr>
        <p:txBody>
          <a:bodyPr>
            <a:normAutofit/>
          </a:bodyPr>
          <a:lstStyle/>
          <a:p>
            <a:r>
              <a:rPr lang="en-US" altLang="en-US" sz="2400" b="1" u="sng" dirty="0">
                <a:solidFill>
                  <a:srgbClr val="002060"/>
                </a:solidFill>
                <a:latin typeface="Goudy Old Style" panose="02020502050305020303" pitchFamily="18" charset="0"/>
              </a:rPr>
              <a:t>Bargaining for the </a:t>
            </a:r>
            <a:r>
              <a:rPr lang="en-US" altLang="en-US" sz="2400" b="1" u="sng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Sudetenland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latin typeface="Goudy Old Style" panose="02020502050305020303" pitchFamily="18" charset="0"/>
              </a:rPr>
              <a:t>Hitler said the Czechs were abusing the Sudeten Germans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latin typeface="Goudy Old Style" panose="02020502050305020303" pitchFamily="18" charset="0"/>
              </a:rPr>
              <a:t>Great Britain and France promised to protect Czechoslovakia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latin typeface="Goudy Old Style" panose="02020502050305020303" pitchFamily="18" charset="0"/>
              </a:rPr>
              <a:t>Hitler met with French premier Edouard Daladier and British Prime Minister Neville Chamberlain </a:t>
            </a:r>
            <a:endParaRPr lang="en-US" altLang="en-US" sz="2400" dirty="0" smtClean="0">
              <a:latin typeface="Goudy Old Style" panose="02020502050305020303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400" dirty="0" smtClean="0">
                <a:latin typeface="Goudy Old Style" panose="02020502050305020303" pitchFamily="18" charset="0"/>
              </a:rPr>
              <a:t>He </a:t>
            </a:r>
            <a:r>
              <a:rPr lang="en-US" altLang="en-US" sz="2400" dirty="0">
                <a:latin typeface="Goudy Old Style" panose="02020502050305020303" pitchFamily="18" charset="0"/>
              </a:rPr>
              <a:t>stated that this would be </a:t>
            </a:r>
            <a:r>
              <a:rPr lang="en-US" altLang="en-US" sz="2400" dirty="0" smtClean="0">
                <a:latin typeface="Goudy Old Style" panose="02020502050305020303" pitchFamily="18" charset="0"/>
              </a:rPr>
              <a:t>his</a:t>
            </a:r>
            <a:r>
              <a:rPr lang="ja-JP" altLang="en-US" sz="2400" dirty="0">
                <a:latin typeface="Goudy Old Style" panose="02020502050305020303" pitchFamily="18" charset="0"/>
              </a:rPr>
              <a:t> </a:t>
            </a:r>
            <a:r>
              <a:rPr lang="en-US" altLang="ja-JP" sz="2400" dirty="0" smtClean="0">
                <a:latin typeface="Goudy Old Style" panose="02020502050305020303" pitchFamily="18" charset="0"/>
              </a:rPr>
              <a:t>“last </a:t>
            </a:r>
            <a:r>
              <a:rPr lang="en-US" altLang="ja-JP" sz="2400" dirty="0">
                <a:latin typeface="Goudy Old Style" panose="02020502050305020303" pitchFamily="18" charset="0"/>
              </a:rPr>
              <a:t>territorial demand</a:t>
            </a:r>
            <a:r>
              <a:rPr lang="ja-JP" altLang="en-US" sz="2400" dirty="0">
                <a:latin typeface="Goudy Old Style" panose="02020502050305020303" pitchFamily="18" charset="0"/>
              </a:rPr>
              <a:t>”</a:t>
            </a:r>
            <a:endParaRPr lang="en-US" altLang="ja-JP" sz="2400" dirty="0">
              <a:latin typeface="Goudy Old Style" panose="02020502050305020303" pitchFamily="18" charset="0"/>
            </a:endParaRPr>
          </a:p>
          <a:p>
            <a:pPr lvl="1">
              <a:lnSpc>
                <a:spcPct val="80000"/>
              </a:lnSpc>
            </a:pPr>
            <a:r>
              <a:rPr lang="en-US" altLang="en-US" dirty="0">
                <a:latin typeface="Goudy Old Style" panose="02020502050305020303" pitchFamily="18" charset="0"/>
              </a:rPr>
              <a:t>To avoid war they believed him and </a:t>
            </a:r>
            <a:r>
              <a:rPr lang="en-US" altLang="en-US" dirty="0" smtClean="0">
                <a:latin typeface="Goudy Old Style" panose="02020502050305020303" pitchFamily="18" charset="0"/>
              </a:rPr>
              <a:t>signing </a:t>
            </a:r>
            <a:r>
              <a:rPr lang="en-US" altLang="en-US" dirty="0">
                <a:latin typeface="Goudy Old Style" panose="02020502050305020303" pitchFamily="18" charset="0"/>
              </a:rPr>
              <a:t>the </a:t>
            </a:r>
            <a:r>
              <a:rPr lang="en-US" altLang="en-US" dirty="0">
                <a:solidFill>
                  <a:srgbClr val="FF0000"/>
                </a:solidFill>
                <a:latin typeface="Goudy Old Style" panose="02020502050305020303" pitchFamily="18" charset="0"/>
              </a:rPr>
              <a:t>Munich </a:t>
            </a:r>
            <a:r>
              <a:rPr lang="en-US" altLang="en-US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Agreement</a:t>
            </a:r>
            <a:r>
              <a:rPr lang="en-US" altLang="en-US" dirty="0" smtClean="0">
                <a:latin typeface="Goudy Old Style" panose="02020502050305020303" pitchFamily="18" charset="0"/>
              </a:rPr>
              <a:t> which introduced the </a:t>
            </a:r>
            <a:r>
              <a:rPr lang="en-US" altLang="en-US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policy of appeasement </a:t>
            </a:r>
            <a:r>
              <a:rPr lang="en-US" altLang="en-US" dirty="0" smtClean="0">
                <a:latin typeface="Goudy Old Style" panose="02020502050305020303" pitchFamily="18" charset="0"/>
              </a:rPr>
              <a:t>hoping if they gave Hitler a little of what he wanted that he would stop his invasion. </a:t>
            </a:r>
            <a:endParaRPr lang="en-US" altLang="en-US" dirty="0">
              <a:latin typeface="Goudy Old Style" panose="02020502050305020303" pitchFamily="18" charset="0"/>
            </a:endParaRPr>
          </a:p>
          <a:p>
            <a:endParaRPr lang="en-US" dirty="0"/>
          </a:p>
        </p:txBody>
      </p:sp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38398"/>
            <a:ext cx="2001472" cy="25728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4748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WAR IN 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953000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sz="4500" dirty="0">
                <a:latin typeface="Goudy Old Style" panose="02020502050305020303" pitchFamily="18" charset="0"/>
              </a:rPr>
              <a:t>Stalin surprised everyone by signing a nonaggression pact with Hitler</a:t>
            </a:r>
          </a:p>
          <a:p>
            <a:endParaRPr lang="en-US" altLang="en-US" sz="4500" dirty="0" smtClean="0">
              <a:latin typeface="Goudy Old Style" panose="02020502050305020303" pitchFamily="18" charset="0"/>
            </a:endParaRPr>
          </a:p>
          <a:p>
            <a:r>
              <a:rPr lang="en-US" altLang="en-US" sz="4500" dirty="0" smtClean="0">
                <a:latin typeface="Goudy Old Style" panose="02020502050305020303" pitchFamily="18" charset="0"/>
              </a:rPr>
              <a:t>Fascist </a:t>
            </a:r>
            <a:r>
              <a:rPr lang="en-US" altLang="en-US" sz="4500" dirty="0">
                <a:latin typeface="Goudy Old Style" panose="02020502050305020303" pitchFamily="18" charset="0"/>
              </a:rPr>
              <a:t>Germany and Communist Russia committed to never attack each other</a:t>
            </a:r>
          </a:p>
          <a:p>
            <a:pPr lvl="1"/>
            <a:r>
              <a:rPr lang="en-US" altLang="en-US" sz="4500" dirty="0">
                <a:latin typeface="Goudy Old Style" panose="02020502050305020303" pitchFamily="18" charset="0"/>
              </a:rPr>
              <a:t>Also signed a secret pact to split up Poland</a:t>
            </a:r>
          </a:p>
          <a:p>
            <a:endParaRPr lang="en-US" dirty="0"/>
          </a:p>
        </p:txBody>
      </p:sp>
      <p:pic>
        <p:nvPicPr>
          <p:cNvPr id="4" name="Picture 2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622" y="2590800"/>
            <a:ext cx="2246193" cy="24412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2300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latin typeface="Goudy Old Style" panose="02020502050305020303" pitchFamily="18" charset="0"/>
              </a:rPr>
              <a:t>WAR IN 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5638800" cy="4953000"/>
          </a:xfrm>
        </p:spPr>
        <p:txBody>
          <a:bodyPr>
            <a:normAutofit fontScale="62500" lnSpcReduction="20000"/>
          </a:bodyPr>
          <a:lstStyle/>
          <a:p>
            <a:r>
              <a:rPr lang="en-US" altLang="en-US" sz="4000" dirty="0" smtClean="0">
                <a:latin typeface="Goudy Old Style" panose="02020502050305020303" pitchFamily="18" charset="0"/>
              </a:rPr>
              <a:t>The policy of appeasement ultimately failed as Hitler </a:t>
            </a:r>
            <a:r>
              <a:rPr lang="en-US" altLang="en-US" sz="4000" dirty="0">
                <a:latin typeface="Goudy Old Style" panose="02020502050305020303" pitchFamily="18" charset="0"/>
              </a:rPr>
              <a:t>conquered Czechoslovakia </a:t>
            </a:r>
            <a:r>
              <a:rPr lang="en-US" altLang="en-US" sz="4000" dirty="0" smtClean="0">
                <a:latin typeface="Goudy Old Style" panose="02020502050305020303" pitchFamily="18" charset="0"/>
              </a:rPr>
              <a:t>and then </a:t>
            </a:r>
            <a:r>
              <a:rPr lang="en-US" altLang="en-US" sz="4000" dirty="0">
                <a:latin typeface="Goudy Old Style" panose="02020502050305020303" pitchFamily="18" charset="0"/>
              </a:rPr>
              <a:t>turned to </a:t>
            </a:r>
            <a:r>
              <a:rPr lang="en-US" altLang="en-US" sz="4000" dirty="0" smtClean="0">
                <a:latin typeface="Goudy Old Style" panose="02020502050305020303" pitchFamily="18" charset="0"/>
              </a:rPr>
              <a:t>Germany</a:t>
            </a:r>
            <a:r>
              <a:rPr lang="en-US" altLang="ja-JP" sz="4000" dirty="0" smtClean="0">
                <a:latin typeface="Goudy Old Style" panose="02020502050305020303" pitchFamily="18" charset="0"/>
              </a:rPr>
              <a:t>s </a:t>
            </a:r>
            <a:r>
              <a:rPr lang="en-US" altLang="ja-JP" sz="4000" dirty="0">
                <a:latin typeface="Goudy Old Style" panose="02020502050305020303" pitchFamily="18" charset="0"/>
              </a:rPr>
              <a:t>eastern neighbor </a:t>
            </a:r>
            <a:r>
              <a:rPr lang="en-US" altLang="ja-JP" sz="4000" dirty="0" smtClean="0">
                <a:latin typeface="Goudy Old Style" panose="02020502050305020303" pitchFamily="18" charset="0"/>
              </a:rPr>
              <a:t>Poland</a:t>
            </a:r>
            <a:endParaRPr lang="en-US" altLang="ja-JP" sz="4000" dirty="0">
              <a:latin typeface="Goudy Old Style" panose="02020502050305020303" pitchFamily="18" charset="0"/>
            </a:endParaRPr>
          </a:p>
          <a:p>
            <a:endParaRPr lang="en-US" altLang="en-US" sz="4000" i="1" u="sng" dirty="0" smtClean="0">
              <a:latin typeface="Goudy Old Style" panose="02020502050305020303" pitchFamily="18" charset="0"/>
            </a:endParaRPr>
          </a:p>
          <a:p>
            <a:r>
              <a:rPr lang="en-US" altLang="en-US" sz="4000" b="1" i="1" u="sng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Blitzkrieg</a:t>
            </a:r>
            <a:r>
              <a:rPr lang="en-US" altLang="en-US" sz="4000" i="1" dirty="0">
                <a:latin typeface="Goudy Old Style" panose="02020502050305020303" pitchFamily="18" charset="0"/>
              </a:rPr>
              <a:t> </a:t>
            </a:r>
            <a:r>
              <a:rPr lang="en-US" altLang="en-US" sz="4000" i="1" dirty="0" smtClean="0">
                <a:latin typeface="Goudy Old Style" panose="02020502050305020303" pitchFamily="18" charset="0"/>
              </a:rPr>
              <a:t>(lightning </a:t>
            </a:r>
            <a:r>
              <a:rPr lang="en-US" altLang="en-US" sz="4000" i="1" dirty="0">
                <a:latin typeface="Goudy Old Style" panose="02020502050305020303" pitchFamily="18" charset="0"/>
              </a:rPr>
              <a:t>war</a:t>
            </a:r>
            <a:r>
              <a:rPr lang="en-US" altLang="en-US" sz="4000" i="1" dirty="0" smtClean="0">
                <a:latin typeface="Goudy Old Style" panose="02020502050305020303" pitchFamily="18" charset="0"/>
              </a:rPr>
              <a:t>)-</a:t>
            </a:r>
            <a:r>
              <a:rPr lang="en-US" altLang="en-US" sz="4000" dirty="0" smtClean="0">
                <a:latin typeface="Goudy Old Style" panose="02020502050305020303" pitchFamily="18" charset="0"/>
              </a:rPr>
              <a:t>Germany’</a:t>
            </a:r>
            <a:r>
              <a:rPr lang="en-US" altLang="ja-JP" sz="4000" dirty="0" smtClean="0">
                <a:latin typeface="Goudy Old Style" panose="02020502050305020303" pitchFamily="18" charset="0"/>
              </a:rPr>
              <a:t>s </a:t>
            </a:r>
            <a:r>
              <a:rPr lang="en-US" altLang="ja-JP" sz="4000" dirty="0">
                <a:latin typeface="Goudy Old Style" panose="02020502050305020303" pitchFamily="18" charset="0"/>
              </a:rPr>
              <a:t>new military </a:t>
            </a:r>
            <a:r>
              <a:rPr lang="en-US" altLang="ja-JP" sz="4000" dirty="0" smtClean="0">
                <a:latin typeface="Goudy Old Style" panose="02020502050305020303" pitchFamily="18" charset="0"/>
              </a:rPr>
              <a:t>strategy employed in Poland </a:t>
            </a:r>
            <a:endParaRPr lang="en-US" altLang="ja-JP" sz="4000" dirty="0">
              <a:latin typeface="Goudy Old Style" panose="02020502050305020303" pitchFamily="18" charset="0"/>
            </a:endParaRPr>
          </a:p>
          <a:p>
            <a:endParaRPr lang="en-US" altLang="en-US" sz="4000" dirty="0" smtClean="0">
              <a:latin typeface="Goudy Old Style" panose="02020502050305020303" pitchFamily="18" charset="0"/>
            </a:endParaRPr>
          </a:p>
          <a:p>
            <a:r>
              <a:rPr lang="en-US" altLang="en-US" sz="4000" dirty="0" smtClean="0">
                <a:latin typeface="Goudy Old Style" panose="02020502050305020303" pitchFamily="18" charset="0"/>
              </a:rPr>
              <a:t>An </a:t>
            </a:r>
            <a:r>
              <a:rPr lang="en-US" altLang="en-US" sz="4000" dirty="0">
                <a:latin typeface="Goudy Old Style" panose="02020502050305020303" pitchFamily="18" charset="0"/>
              </a:rPr>
              <a:t>attack on Poland </a:t>
            </a:r>
            <a:r>
              <a:rPr lang="en-US" altLang="en-US" sz="4000" dirty="0" smtClean="0">
                <a:latin typeface="Goudy Old Style" panose="02020502050305020303" pitchFamily="18" charset="0"/>
              </a:rPr>
              <a:t>would:</a:t>
            </a:r>
            <a:endParaRPr lang="en-US" altLang="en-US" sz="4000" dirty="0">
              <a:latin typeface="Goudy Old Style" panose="02020502050305020303" pitchFamily="18" charset="0"/>
            </a:endParaRPr>
          </a:p>
          <a:p>
            <a:pPr lvl="1"/>
            <a:r>
              <a:rPr lang="en-US" altLang="en-US" sz="3400" dirty="0">
                <a:latin typeface="Goudy Old Style" panose="02020502050305020303" pitchFamily="18" charset="0"/>
              </a:rPr>
              <a:t>Bring Germany in conflict w/ the Soviet Union</a:t>
            </a:r>
          </a:p>
          <a:p>
            <a:pPr lvl="1"/>
            <a:r>
              <a:rPr lang="en-US" altLang="en-US" sz="3400" dirty="0">
                <a:latin typeface="Goudy Old Style" panose="02020502050305020303" pitchFamily="18" charset="0"/>
              </a:rPr>
              <a:t>Provoke declaration of war from Britain and France (promised military aid to Poland)</a:t>
            </a:r>
          </a:p>
          <a:p>
            <a:pPr lvl="2"/>
            <a:r>
              <a:rPr lang="en-US" altLang="en-US" sz="3400" dirty="0" smtClean="0">
                <a:latin typeface="Goudy Old Style" panose="02020502050305020303" pitchFamily="18" charset="0"/>
              </a:rPr>
              <a:t>The end result </a:t>
            </a:r>
            <a:r>
              <a:rPr lang="en-US" altLang="en-US" sz="3400" dirty="0">
                <a:latin typeface="Goudy Old Style" panose="02020502050305020303" pitchFamily="18" charset="0"/>
              </a:rPr>
              <a:t>would </a:t>
            </a:r>
            <a:r>
              <a:rPr lang="en-US" altLang="en-US" sz="3400" dirty="0" smtClean="0">
                <a:latin typeface="Goudy Old Style" panose="02020502050305020303" pitchFamily="18" charset="0"/>
              </a:rPr>
              <a:t>lead to Germany fighting </a:t>
            </a:r>
            <a:r>
              <a:rPr lang="en-US" altLang="en-US" sz="3400" dirty="0">
                <a:latin typeface="Goudy Old Style" panose="02020502050305020303" pitchFamily="18" charset="0"/>
              </a:rPr>
              <a:t>a </a:t>
            </a:r>
            <a:r>
              <a:rPr lang="en-US" altLang="en-US" sz="3400" dirty="0" smtClean="0">
                <a:latin typeface="Goudy Old Style" panose="02020502050305020303" pitchFamily="18" charset="0"/>
              </a:rPr>
              <a:t>two </a:t>
            </a:r>
            <a:r>
              <a:rPr lang="en-US" altLang="en-US" sz="3400" dirty="0">
                <a:latin typeface="Goudy Old Style" panose="02020502050305020303" pitchFamily="18" charset="0"/>
              </a:rPr>
              <a:t>front war</a:t>
            </a:r>
          </a:p>
          <a:p>
            <a:endParaRPr lang="en-US" dirty="0"/>
          </a:p>
        </p:txBody>
      </p:sp>
      <p:pic>
        <p:nvPicPr>
          <p:cNvPr id="3074" name="Picture 2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048000"/>
            <a:ext cx="2277717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84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WAR IN EUROPE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>
                <a:latin typeface="Goudy Old Style" panose="02020502050305020303" pitchFamily="18" charset="0"/>
              </a:rPr>
              <a:t>French and British forces sat on the Maginot Line staring at Germany, waiting for something to happen</a:t>
            </a:r>
          </a:p>
          <a:p>
            <a:endParaRPr lang="en-US" sz="2800" dirty="0" smtClean="0">
              <a:latin typeface="Goudy Old Style" panose="02020502050305020303" pitchFamily="18" charset="0"/>
            </a:endParaRPr>
          </a:p>
          <a:p>
            <a:r>
              <a:rPr lang="en-US" sz="2800" dirty="0" smtClean="0">
                <a:latin typeface="Goudy Old Style" panose="02020502050305020303" pitchFamily="18" charset="0"/>
              </a:rPr>
              <a:t>While all of this is going on the Soviet </a:t>
            </a:r>
            <a:r>
              <a:rPr lang="en-US" sz="2800" dirty="0">
                <a:latin typeface="Goudy Old Style" panose="02020502050305020303" pitchFamily="18" charset="0"/>
              </a:rPr>
              <a:t>Union takes over Estonia, </a:t>
            </a:r>
            <a:r>
              <a:rPr lang="en-US" sz="2800" dirty="0" smtClean="0">
                <a:latin typeface="Goudy Old Style" panose="02020502050305020303" pitchFamily="18" charset="0"/>
              </a:rPr>
              <a:t>Finland, Latvia</a:t>
            </a:r>
            <a:r>
              <a:rPr lang="en-US" sz="2800" dirty="0">
                <a:latin typeface="Goudy Old Style" panose="02020502050305020303" pitchFamily="18" charset="0"/>
              </a:rPr>
              <a:t>, and Lithuania</a:t>
            </a:r>
          </a:p>
          <a:p>
            <a:endParaRPr lang="en-US" sz="2800" dirty="0" smtClean="0">
              <a:latin typeface="Goudy Old Style" panose="02020502050305020303" pitchFamily="18" charset="0"/>
            </a:endParaRPr>
          </a:p>
          <a:p>
            <a:r>
              <a:rPr lang="en-US" sz="2800" dirty="0" smtClean="0">
                <a:latin typeface="Goudy Old Style" panose="02020502050305020303" pitchFamily="18" charset="0"/>
              </a:rPr>
              <a:t>Hitler </a:t>
            </a:r>
            <a:r>
              <a:rPr lang="en-US" sz="2800" dirty="0">
                <a:latin typeface="Goudy Old Style" panose="02020502050305020303" pitchFamily="18" charset="0"/>
              </a:rPr>
              <a:t>takes over Denmark and Norway </a:t>
            </a:r>
            <a:r>
              <a:rPr lang="en-US" sz="2800" dirty="0" smtClean="0">
                <a:latin typeface="Goudy Old Style" panose="02020502050305020303" pitchFamily="18" charset="0"/>
              </a:rPr>
              <a:t>then proceeds </a:t>
            </a:r>
            <a:r>
              <a:rPr lang="en-US" sz="2800" dirty="0">
                <a:latin typeface="Goudy Old Style" panose="02020502050305020303" pitchFamily="18" charset="0"/>
              </a:rPr>
              <a:t>to take over Netherlands, Belgium and Luxembourg</a:t>
            </a:r>
          </a:p>
          <a:p>
            <a:pPr marL="0" indent="0">
              <a:buNone/>
            </a:pPr>
            <a:endParaRPr lang="en-US" dirty="0">
              <a:latin typeface="Goudy Old Style" panose="02020502050305020303" pitchFamily="18" charset="0"/>
            </a:endParaRPr>
          </a:p>
          <a:p>
            <a:endParaRPr lang="en-US" dirty="0">
              <a:latin typeface="Goudy Old Style" panose="02020502050305020303" pitchFamily="18" charset="0"/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666999"/>
            <a:ext cx="2847599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04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WAR IN EUROPE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4572000" cy="5105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u="sng" dirty="0">
                <a:solidFill>
                  <a:srgbClr val="002060"/>
                </a:solidFill>
                <a:latin typeface="Goudy Old Style" panose="02020502050305020303" pitchFamily="18" charset="0"/>
              </a:rPr>
              <a:t>FRANCE AND BRITAIN FIGHT </a:t>
            </a:r>
            <a:r>
              <a:rPr lang="en-US" sz="2400" b="1" u="sng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ON</a:t>
            </a:r>
            <a:r>
              <a:rPr lang="en-US" sz="2400" b="1" u="sng" dirty="0" smtClean="0">
                <a:latin typeface="Goudy Old Style" panose="02020502050305020303" pitchFamily="18" charset="0"/>
              </a:rPr>
              <a:t>-</a:t>
            </a:r>
            <a:endParaRPr lang="en-US" sz="2400" b="1" u="sng" dirty="0">
              <a:latin typeface="Goudy Old Style" panose="02020502050305020303" pitchFamily="18" charset="0"/>
            </a:endParaRPr>
          </a:p>
          <a:p>
            <a:r>
              <a:rPr lang="en-US" sz="2400" dirty="0">
                <a:latin typeface="Goudy Old Style" panose="02020502050305020303" pitchFamily="18" charset="0"/>
              </a:rPr>
              <a:t>Hitler sneaks around the Allied forces and goes through </a:t>
            </a:r>
            <a:r>
              <a:rPr lang="en-US" sz="2400" dirty="0" smtClean="0">
                <a:latin typeface="Goudy Old Style" panose="02020502050305020303" pitchFamily="18" charset="0"/>
              </a:rPr>
              <a:t>North East </a:t>
            </a:r>
            <a:r>
              <a:rPr lang="en-US" sz="2400" dirty="0">
                <a:latin typeface="Goudy Old Style" panose="02020502050305020303" pitchFamily="18" charset="0"/>
              </a:rPr>
              <a:t>France</a:t>
            </a:r>
          </a:p>
          <a:p>
            <a:r>
              <a:rPr lang="en-US" sz="2400" dirty="0">
                <a:latin typeface="Goudy Old Style" panose="02020502050305020303" pitchFamily="18" charset="0"/>
              </a:rPr>
              <a:t>400,000 French and British flee to Dunkirk where they are trapped—330,000 make it to Britain</a:t>
            </a:r>
          </a:p>
          <a:p>
            <a:r>
              <a:rPr lang="en-US" sz="2400" dirty="0">
                <a:latin typeface="Goudy Old Style" panose="02020502050305020303" pitchFamily="18" charset="0"/>
              </a:rPr>
              <a:t>Days later, Italy joins the war and invades S. France, while Germans close in on Paris in the north</a:t>
            </a:r>
          </a:p>
        </p:txBody>
      </p:sp>
      <p:pic>
        <p:nvPicPr>
          <p:cNvPr id="11266" name="Picture 2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895600"/>
            <a:ext cx="320040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0000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WAR IN 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0" cy="480060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The Battle for Britain</a:t>
            </a:r>
            <a:r>
              <a:rPr lang="en-US" b="1" dirty="0" smtClean="0">
                <a:latin typeface="Goudy Old Style" panose="02020502050305020303" pitchFamily="18" charset="0"/>
              </a:rPr>
              <a:t>- 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>
                <a:latin typeface="Goudy Old Style" panose="02020502050305020303" pitchFamily="18" charset="0"/>
              </a:rPr>
              <a:t>The German assault on Great Britain began during the summer </a:t>
            </a:r>
            <a:r>
              <a:rPr lang="en-US" altLang="en-US" sz="2400" dirty="0">
                <a:latin typeface="Goudy Old Style" panose="02020502050305020303" pitchFamily="18" charset="0"/>
              </a:rPr>
              <a:t>of 1940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latin typeface="Goudy Old Style" panose="02020502050305020303" pitchFamily="18" charset="0"/>
              </a:rPr>
              <a:t>Germany could not compete with </a:t>
            </a:r>
            <a:r>
              <a:rPr lang="en-US" altLang="en-US" sz="2400" dirty="0" smtClean="0">
                <a:latin typeface="Goudy Old Style" panose="02020502050305020303" pitchFamily="18" charset="0"/>
              </a:rPr>
              <a:t>Britain’</a:t>
            </a:r>
            <a:r>
              <a:rPr lang="en-US" altLang="ja-JP" sz="2400" dirty="0" smtClean="0">
                <a:latin typeface="Goudy Old Style" panose="02020502050305020303" pitchFamily="18" charset="0"/>
              </a:rPr>
              <a:t>s navy which preventing them from reaching England by sea</a:t>
            </a:r>
            <a:endParaRPr lang="en-US" altLang="ja-JP" sz="2400" dirty="0">
              <a:latin typeface="Goudy Old Style" panose="02020502050305020303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400" dirty="0" smtClean="0">
                <a:latin typeface="Goudy Old Style" panose="02020502050305020303" pitchFamily="18" charset="0"/>
              </a:rPr>
              <a:t>The German’s decided to launch a series of air attacks over </a:t>
            </a:r>
            <a:r>
              <a:rPr lang="en-US" altLang="en-US" sz="2400" dirty="0">
                <a:latin typeface="Goudy Old Style" panose="02020502050305020303" pitchFamily="18" charset="0"/>
              </a:rPr>
              <a:t>Britain </a:t>
            </a:r>
            <a:r>
              <a:rPr lang="en-US" altLang="en-US" sz="2400" dirty="0" smtClean="0">
                <a:latin typeface="Goudy Old Style" panose="02020502050305020303" pitchFamily="18" charset="0"/>
              </a:rPr>
              <a:t>using their air force known </a:t>
            </a:r>
            <a:r>
              <a:rPr lang="en-US" altLang="en-US" sz="2400" dirty="0">
                <a:latin typeface="Goudy Old Style" panose="02020502050305020303" pitchFamily="18" charset="0"/>
              </a:rPr>
              <a:t>as the </a:t>
            </a:r>
            <a:r>
              <a:rPr lang="en-US" altLang="en-US" sz="2400" dirty="0" smtClean="0">
                <a:latin typeface="Goudy Old Style" panose="02020502050305020303" pitchFamily="18" charset="0"/>
              </a:rPr>
              <a:t>Luftwaffe</a:t>
            </a:r>
            <a:endParaRPr lang="en-US" altLang="en-US" sz="2400" dirty="0">
              <a:latin typeface="Goudy Old Style" panose="02020502050305020303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400" dirty="0">
                <a:latin typeface="Goudy Old Style" panose="02020502050305020303" pitchFamily="18" charset="0"/>
              </a:rPr>
              <a:t>On a single day (August 15</a:t>
            </a:r>
            <a:r>
              <a:rPr lang="en-US" altLang="en-US" sz="2400" baseline="30000" dirty="0">
                <a:latin typeface="Goudy Old Style" panose="02020502050305020303" pitchFamily="18" charset="0"/>
              </a:rPr>
              <a:t>th</a:t>
            </a:r>
            <a:r>
              <a:rPr lang="en-US" altLang="en-US" sz="2400" dirty="0">
                <a:latin typeface="Goudy Old Style" panose="02020502050305020303" pitchFamily="18" charset="0"/>
              </a:rPr>
              <a:t>) about 2,000 German planes attacked Britain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latin typeface="Goudy Old Style" panose="02020502050305020303" pitchFamily="18" charset="0"/>
              </a:rPr>
              <a:t>Every night for 2 months bombers pounded London</a:t>
            </a:r>
          </a:p>
          <a:p>
            <a:endParaRPr lang="en-US" dirty="0"/>
          </a:p>
        </p:txBody>
      </p:sp>
      <p:pic>
        <p:nvPicPr>
          <p:cNvPr id="5122" name="Picture 2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188" y="2513475"/>
            <a:ext cx="2346673" cy="23050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29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31932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1832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350</TotalTime>
  <Words>518</Words>
  <Application>Microsoft Office PowerPoint</Application>
  <PresentationFormat>On-screen Show (4:3)</PresentationFormat>
  <Paragraphs>56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Adjacency</vt:lpstr>
      <vt:lpstr>Chapter 16-Section 2-War in Europe </vt:lpstr>
      <vt:lpstr>WAR IN EUROPE</vt:lpstr>
      <vt:lpstr>WAR IN EUROPE</vt:lpstr>
      <vt:lpstr>WAR IN EUROPE</vt:lpstr>
      <vt:lpstr>WAR IN EUROPE</vt:lpstr>
      <vt:lpstr>WAR IN EUROPE</vt:lpstr>
      <vt:lpstr>WAR IN EUROPE</vt:lpstr>
      <vt:lpstr>WAR IN EUROPE</vt:lpstr>
      <vt:lpstr>PowerPoint Presentation</vt:lpstr>
      <vt:lpstr>PowerPoint Presentation</vt:lpstr>
      <vt:lpstr>PowerPoint Presentation</vt:lpstr>
      <vt:lpstr>WAR IN EUROPE</vt:lpstr>
    </vt:vector>
  </TitlesOfParts>
  <Company>Dearborn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2-WAR IN EUROPE</dc:title>
  <dc:creator>Windows User</dc:creator>
  <cp:lastModifiedBy>Windows User</cp:lastModifiedBy>
  <cp:revision>10</cp:revision>
  <dcterms:created xsi:type="dcterms:W3CDTF">2019-01-29T12:28:02Z</dcterms:created>
  <dcterms:modified xsi:type="dcterms:W3CDTF">2020-01-31T16:41:46Z</dcterms:modified>
</cp:coreProperties>
</file>