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7" r:id="rId3"/>
    <p:sldId id="258" r:id="rId4"/>
  </p:sldIdLst>
  <p:sldSz cx="5651500" cy="10058400"/>
  <p:notesSz cx="6858000" cy="9144000"/>
  <p:embeddedFontLst>
    <p:embeddedFont>
      <p:font typeface="Helvetica Neue" panose="020B0604020202020204" charset="0"/>
      <p:regular r:id="rId6"/>
      <p:bold r:id="rId7"/>
      <p:italic r:id="rId8"/>
      <p:boldItalic r:id="rId9"/>
    </p:embeddedFont>
    <p:embeddedFont>
      <p:font typeface="Comfortaa" panose="020B0604020202020204" charset="0"/>
      <p:regular r:id="rId10"/>
      <p:bold r:id="rId1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>
        <p15:guide id="1" orient="horz" pos="3168">
          <p15:clr>
            <a:srgbClr val="A4A3A4"/>
          </p15:clr>
        </p15:guide>
        <p15:guide id="2" pos="17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9" d="100"/>
          <a:sy n="49" d="100"/>
        </p:scale>
        <p:origin x="-2316" y="-114"/>
      </p:cViewPr>
      <p:guideLst>
        <p:guide orient="horz" pos="3168"/>
        <p:guide pos="17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3.fntdata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font" Target="fonts/font6.fntdata"/><Relationship Id="rId5" Type="http://schemas.openxmlformats.org/officeDocument/2006/relationships/notesMaster" Target="notesMasters/notesMaster1.xml"/><Relationship Id="rId15" Type="http://schemas.openxmlformats.org/officeDocument/2006/relationships/tableStyles" Target="tableStyles.xml"/><Relationship Id="rId10" Type="http://schemas.openxmlformats.org/officeDocument/2006/relationships/font" Target="fonts/font5.fntdata"/><Relationship Id="rId4" Type="http://schemas.openxmlformats.org/officeDocument/2006/relationships/slide" Target="slides/slide3.xml"/><Relationship Id="rId9" Type="http://schemas.openxmlformats.org/officeDocument/2006/relationships/font" Target="fonts/font4.fntdata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466087" y="685800"/>
            <a:ext cx="19266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067985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9f84eb93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9f84eb93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337d3df973_0_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6" name="Google Shape;96;g337d3df973_0_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4b29f8203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2465388" y="685800"/>
            <a:ext cx="1927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4b29f8203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192636" y="1456058"/>
            <a:ext cx="5265600" cy="4014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192631" y="5542289"/>
            <a:ext cx="5265600" cy="1550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192631" y="2163089"/>
            <a:ext cx="5265600" cy="3839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192631" y="6164351"/>
            <a:ext cx="5265600" cy="2543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192631" y="4206107"/>
            <a:ext cx="5265600" cy="164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192631" y="2253729"/>
            <a:ext cx="52656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192631" y="2253729"/>
            <a:ext cx="24720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2986427" y="2253729"/>
            <a:ext cx="2472000" cy="668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192631" y="1086507"/>
            <a:ext cx="1735200" cy="1477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192631" y="2717440"/>
            <a:ext cx="1735200" cy="6217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302975" y="880293"/>
            <a:ext cx="3935400" cy="799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2825500" y="-244"/>
            <a:ext cx="2825400" cy="10058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164079" y="2411542"/>
            <a:ext cx="2499900" cy="2898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164079" y="5481569"/>
            <a:ext cx="2499900" cy="2415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3052615" y="1415969"/>
            <a:ext cx="2371200" cy="7226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192631" y="8273124"/>
            <a:ext cx="3707400" cy="1183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192631" y="870271"/>
            <a:ext cx="5265600" cy="111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192631" y="2253729"/>
            <a:ext cx="5265600" cy="668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5235986" y="9119180"/>
            <a:ext cx="339000" cy="76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 rot="5400000">
            <a:off x="369288" y="-916675"/>
            <a:ext cx="13905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4">
            <a:alphaModFix/>
          </a:blip>
          <a:srcRect l="7634" r="7634"/>
          <a:stretch/>
        </p:blipFill>
        <p:spPr>
          <a:xfrm>
            <a:off x="190125" y="1158675"/>
            <a:ext cx="1123500" cy="11052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56" name="Google Shape;56;p13"/>
          <p:cNvSpPr txBox="1"/>
          <p:nvPr/>
        </p:nvSpPr>
        <p:spPr>
          <a:xfrm>
            <a:off x="83675" y="2334175"/>
            <a:ext cx="5098200" cy="1105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Name</a:t>
            </a:r>
            <a:endParaRPr sz="16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latin typeface="Helvetica Neue"/>
                <a:ea typeface="Helvetica Neue"/>
                <a:cs typeface="Helvetica Neue"/>
                <a:sym typeface="Helvetica Neue"/>
              </a:rPr>
              <a:t>Bio</a:t>
            </a:r>
            <a:endParaRPr sz="1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Followed by </a:t>
            </a: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friend</a:t>
            </a:r>
            <a:r>
              <a:rPr lang="en" sz="16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</a:t>
            </a: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friend</a:t>
            </a:r>
            <a:r>
              <a:rPr lang="en" sz="16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, and </a:t>
            </a: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friend</a:t>
            </a:r>
            <a:endParaRPr sz="1600" b="1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1272100" y="392900"/>
            <a:ext cx="3106800" cy="5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2130250" y="-28175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4:27 PM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05225" y="-40300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Verizon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13925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61;p13"/>
          <p:cNvSpPr/>
          <p:nvPr/>
        </p:nvSpPr>
        <p:spPr>
          <a:xfrm>
            <a:off x="221450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3"/>
          <p:cNvSpPr/>
          <p:nvPr/>
        </p:nvSpPr>
        <p:spPr>
          <a:xfrm>
            <a:off x="32897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63;p13"/>
          <p:cNvSpPr/>
          <p:nvPr/>
        </p:nvSpPr>
        <p:spPr>
          <a:xfrm>
            <a:off x="436500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64;p13"/>
          <p:cNvSpPr/>
          <p:nvPr/>
        </p:nvSpPr>
        <p:spPr>
          <a:xfrm>
            <a:off x="54402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65;p13"/>
          <p:cNvSpPr/>
          <p:nvPr/>
        </p:nvSpPr>
        <p:spPr>
          <a:xfrm>
            <a:off x="5212200" y="104175"/>
            <a:ext cx="275700" cy="1074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66;p13"/>
          <p:cNvSpPr txBox="1"/>
          <p:nvPr/>
        </p:nvSpPr>
        <p:spPr>
          <a:xfrm>
            <a:off x="1695725" y="1767025"/>
            <a:ext cx="3792300" cy="409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600" b="1">
                <a:latin typeface="Helvetica Neue"/>
                <a:ea typeface="Helvetica Neue"/>
                <a:cs typeface="Helvetica Neue"/>
                <a:sym typeface="Helvetica Neue"/>
              </a:rPr>
              <a:t>Edit Profile</a:t>
            </a:r>
            <a:endParaRPr sz="16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67" name="Google Shape;67;p13"/>
          <p:cNvSpPr txBox="1"/>
          <p:nvPr/>
        </p:nvSpPr>
        <p:spPr>
          <a:xfrm>
            <a:off x="2996050" y="1031350"/>
            <a:ext cx="1123500" cy="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62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followers</a:t>
            </a:r>
            <a:endParaRPr sz="1500"/>
          </a:p>
        </p:txBody>
      </p:sp>
      <p:sp>
        <p:nvSpPr>
          <p:cNvPr id="68" name="Google Shape;68;p13"/>
          <p:cNvSpPr txBox="1"/>
          <p:nvPr/>
        </p:nvSpPr>
        <p:spPr>
          <a:xfrm>
            <a:off x="4215450" y="1032175"/>
            <a:ext cx="1210200" cy="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55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following</a:t>
            </a:r>
            <a:endParaRPr sz="1500"/>
          </a:p>
        </p:txBody>
      </p:sp>
      <p:pic>
        <p:nvPicPr>
          <p:cNvPr id="69" name="Google Shape;69;p13"/>
          <p:cNvPicPr preferRelativeResize="0"/>
          <p:nvPr/>
        </p:nvPicPr>
        <p:blipFill rotWithShape="1">
          <a:blip r:embed="rId4">
            <a:alphaModFix/>
          </a:blip>
          <a:srcRect t="11174" b="11167"/>
          <a:stretch/>
        </p:blipFill>
        <p:spPr>
          <a:xfrm>
            <a:off x="-850" y="3439374"/>
            <a:ext cx="5651100" cy="3657600"/>
          </a:xfrm>
          <a:prstGeom prst="rect">
            <a:avLst/>
          </a:prstGeom>
          <a:noFill/>
          <a:ln>
            <a:noFill/>
          </a:ln>
        </p:spPr>
      </p:pic>
      <p:sp>
        <p:nvSpPr>
          <p:cNvPr id="70" name="Google Shape;70;p13"/>
          <p:cNvSpPr txBox="1"/>
          <p:nvPr/>
        </p:nvSpPr>
        <p:spPr>
          <a:xfrm>
            <a:off x="123350" y="7721225"/>
            <a:ext cx="5402700" cy="164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24 likes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chemeClr val="dk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Caption and </a:t>
            </a:r>
            <a:r>
              <a:rPr lang="en" sz="1500">
                <a:solidFill>
                  <a:srgbClr val="0B539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#optionalhashtag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View all 8 comments</a:t>
            </a:r>
            <a:endParaRPr sz="15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 HOUR AGO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1" name="Google Shape;71;p13"/>
          <p:cNvSpPr txBox="1"/>
          <p:nvPr/>
        </p:nvSpPr>
        <p:spPr>
          <a:xfrm>
            <a:off x="1605550" y="1038103"/>
            <a:ext cx="1390500" cy="66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19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posts</a:t>
            </a:r>
            <a:endParaRPr sz="1500"/>
          </a:p>
        </p:txBody>
      </p:sp>
      <p:pic>
        <p:nvPicPr>
          <p:cNvPr id="72" name="Google Shape;72;p13"/>
          <p:cNvPicPr preferRelativeResize="0"/>
          <p:nvPr/>
        </p:nvPicPr>
        <p:blipFill rotWithShape="1">
          <a:blip r:embed="rId4">
            <a:alphaModFix/>
          </a:blip>
          <a:srcRect l="7613" r="7604"/>
          <a:stretch/>
        </p:blipFill>
        <p:spPr>
          <a:xfrm>
            <a:off x="4942400" y="9512920"/>
            <a:ext cx="355200" cy="3492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73" name="Google Shape;73;p13"/>
          <p:cNvSpPr/>
          <p:nvPr/>
        </p:nvSpPr>
        <p:spPr>
          <a:xfrm>
            <a:off x="-1837475" y="-40299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13"/>
          <p:cNvSpPr txBox="1"/>
          <p:nvPr/>
        </p:nvSpPr>
        <p:spPr>
          <a:xfrm>
            <a:off x="-4612797" y="-320525"/>
            <a:ext cx="39516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Comfortaa"/>
                <a:ea typeface="Comfortaa"/>
                <a:cs typeface="Comfortaa"/>
                <a:sym typeface="Comfortaa"/>
              </a:rPr>
              <a:t>Set the circles’  fill color to light gray to change the phone’s signal strength.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5" name="Google Shape;75;p13"/>
          <p:cNvSpPr/>
          <p:nvPr/>
        </p:nvSpPr>
        <p:spPr>
          <a:xfrm rot="10800000">
            <a:off x="5652175" y="-40299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13"/>
          <p:cNvSpPr txBox="1"/>
          <p:nvPr/>
        </p:nvSpPr>
        <p:spPr>
          <a:xfrm>
            <a:off x="6312200" y="-33265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Comfortaa"/>
                <a:ea typeface="Comfortaa"/>
                <a:cs typeface="Comfortaa"/>
                <a:sym typeface="Comfortaa"/>
              </a:rPr>
              <a:t>Adjust the size and fill color of the square in the battery icon to change the battery level.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77" name="Google Shape;77;p13"/>
          <p:cNvSpPr/>
          <p:nvPr/>
        </p:nvSpPr>
        <p:spPr>
          <a:xfrm rot="5400000">
            <a:off x="2130250" y="-899900"/>
            <a:ext cx="13905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13"/>
          <p:cNvSpPr txBox="1"/>
          <p:nvPr/>
        </p:nvSpPr>
        <p:spPr>
          <a:xfrm>
            <a:off x="-75650" y="-1504875"/>
            <a:ext cx="41952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Comfortaa"/>
                <a:ea typeface="Comfortaa"/>
                <a:cs typeface="Comfortaa"/>
                <a:sym typeface="Comfortaa"/>
              </a:rPr>
              <a:t>TEXTBOXES: Change the service provider and time.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14, black</a:t>
            </a:r>
            <a:endParaRPr sz="1200" b="1" i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79" name="Google Shape;79;p13"/>
          <p:cNvSpPr/>
          <p:nvPr/>
        </p:nvSpPr>
        <p:spPr>
          <a:xfrm rot="10800000">
            <a:off x="5650250" y="1125401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80;p13"/>
          <p:cNvSpPr txBox="1"/>
          <p:nvPr/>
        </p:nvSpPr>
        <p:spPr>
          <a:xfrm>
            <a:off x="6310275" y="83305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TEXTBOXES: Change the numbers and text.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20, black</a:t>
            </a:r>
            <a:endParaRPr sz="1200" b="1" i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15, dark gray 1</a:t>
            </a:r>
            <a:endParaRPr sz="1200" b="1" i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1" name="Google Shape;81;p13"/>
          <p:cNvSpPr/>
          <p:nvPr/>
        </p:nvSpPr>
        <p:spPr>
          <a:xfrm rot="-9451735">
            <a:off x="5576901" y="2167053"/>
            <a:ext cx="1706360" cy="41979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3"/>
          <p:cNvSpPr txBox="1"/>
          <p:nvPr/>
        </p:nvSpPr>
        <p:spPr>
          <a:xfrm>
            <a:off x="6310275" y="189985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“Edit Profile” text. (The gray border is locked.)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16, black</a:t>
            </a:r>
            <a:endParaRPr sz="1200" b="1" i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3" name="Google Shape;83;p13"/>
          <p:cNvSpPr/>
          <p:nvPr/>
        </p:nvSpPr>
        <p:spPr>
          <a:xfrm rot="-788320">
            <a:off x="-1845599" y="905504"/>
            <a:ext cx="3971256" cy="40940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13"/>
          <p:cNvSpPr txBox="1"/>
          <p:nvPr/>
        </p:nvSpPr>
        <p:spPr>
          <a:xfrm>
            <a:off x="-4612797" y="833050"/>
            <a:ext cx="39516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“Username” text.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20, black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5" name="Google Shape;85;p13"/>
          <p:cNvSpPr/>
          <p:nvPr/>
        </p:nvSpPr>
        <p:spPr>
          <a:xfrm>
            <a:off x="-1837475" y="3850851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13"/>
          <p:cNvSpPr/>
          <p:nvPr/>
        </p:nvSpPr>
        <p:spPr>
          <a:xfrm rot="-10021804">
            <a:off x="3731078" y="3066099"/>
            <a:ext cx="3757358" cy="409424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3"/>
          <p:cNvSpPr txBox="1"/>
          <p:nvPr/>
        </p:nvSpPr>
        <p:spPr>
          <a:xfrm>
            <a:off x="6312200" y="300255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“Name,” “Bio,” and “Followed by” text.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16, black and dark gray 1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88" name="Google Shape;88;p13"/>
          <p:cNvSpPr/>
          <p:nvPr/>
        </p:nvSpPr>
        <p:spPr>
          <a:xfrm rot="-2449281">
            <a:off x="-2076648" y="2703092"/>
            <a:ext cx="2550242" cy="4092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89;p13"/>
          <p:cNvSpPr txBox="1"/>
          <p:nvPr/>
        </p:nvSpPr>
        <p:spPr>
          <a:xfrm>
            <a:off x="-4612800" y="3570625"/>
            <a:ext cx="3951600" cy="11052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Add photos by right clicking and selecting “Replace image.” It will be automatically formatted  to fit the space.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0" name="Google Shape;90;p13"/>
          <p:cNvSpPr/>
          <p:nvPr/>
        </p:nvSpPr>
        <p:spPr>
          <a:xfrm rot="10800000">
            <a:off x="5652175" y="9520726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3"/>
          <p:cNvSpPr txBox="1"/>
          <p:nvPr/>
        </p:nvSpPr>
        <p:spPr>
          <a:xfrm>
            <a:off x="6312200" y="9228375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Add a photo by right clicking and selecting “Replace image.” It will be automatically formatted to fit the space.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92" name="Google Shape;92;p13"/>
          <p:cNvSpPr/>
          <p:nvPr/>
        </p:nvSpPr>
        <p:spPr>
          <a:xfrm>
            <a:off x="-1837475" y="8365651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3"/>
          <p:cNvSpPr txBox="1"/>
          <p:nvPr/>
        </p:nvSpPr>
        <p:spPr>
          <a:xfrm>
            <a:off x="-4612800" y="8085425"/>
            <a:ext cx="3951600" cy="1242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likes, username, caption, hashtag, comments, and time stamp.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20, black, dark gray 1, and dark blue 2 (time stamp is size 12)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8" name="Google Shape;98;p14"/>
          <p:cNvPicPr preferRelativeResize="0"/>
          <p:nvPr/>
        </p:nvPicPr>
        <p:blipFill rotWithShape="1">
          <a:blip r:embed="rId4">
            <a:alphaModFix/>
          </a:blip>
          <a:srcRect l="1932" r="1922"/>
          <a:stretch/>
        </p:blipFill>
        <p:spPr>
          <a:xfrm>
            <a:off x="0" y="1794475"/>
            <a:ext cx="5651100" cy="48990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4"/>
          <p:cNvSpPr txBox="1"/>
          <p:nvPr/>
        </p:nvSpPr>
        <p:spPr>
          <a:xfrm>
            <a:off x="123350" y="7340225"/>
            <a:ext cx="5402700" cy="200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30 likes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 b="1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latin typeface="Helvetica Neue"/>
                <a:ea typeface="Helvetica Neue"/>
                <a:cs typeface="Helvetica Neue"/>
                <a:sym typeface="Helvetica Neue"/>
              </a:rPr>
              <a:t> Caption and </a:t>
            </a:r>
            <a:r>
              <a:rPr lang="en" sz="1500">
                <a:solidFill>
                  <a:srgbClr val="0B5394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#optionalhashtag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View all 2 comments</a:t>
            </a:r>
            <a:endParaRPr sz="15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600">
              <a:solidFill>
                <a:srgbClr val="B7B7B7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10 HOURS AGO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00" name="Google Shape;100;p14"/>
          <p:cNvPicPr preferRelativeResize="0"/>
          <p:nvPr/>
        </p:nvPicPr>
        <p:blipFill rotWithShape="1">
          <a:blip r:embed="rId4">
            <a:alphaModFix/>
          </a:blip>
          <a:srcRect l="7634" r="7634"/>
          <a:stretch/>
        </p:blipFill>
        <p:spPr>
          <a:xfrm>
            <a:off x="113925" y="1122400"/>
            <a:ext cx="551400" cy="5424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01" name="Google Shape;101;p14"/>
          <p:cNvSpPr txBox="1"/>
          <p:nvPr/>
        </p:nvSpPr>
        <p:spPr>
          <a:xfrm>
            <a:off x="692300" y="1177075"/>
            <a:ext cx="27054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2" name="Google Shape;102;p14"/>
          <p:cNvSpPr txBox="1"/>
          <p:nvPr/>
        </p:nvSpPr>
        <p:spPr>
          <a:xfrm>
            <a:off x="1272100" y="392900"/>
            <a:ext cx="3106800" cy="5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3" name="Google Shape;103;p14"/>
          <p:cNvSpPr txBox="1"/>
          <p:nvPr/>
        </p:nvSpPr>
        <p:spPr>
          <a:xfrm>
            <a:off x="2130250" y="-28175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4:27 PM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4" name="Google Shape;104;p14"/>
          <p:cNvSpPr txBox="1"/>
          <p:nvPr/>
        </p:nvSpPr>
        <p:spPr>
          <a:xfrm>
            <a:off x="305225" y="-40300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Verizon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05" name="Google Shape;105;p14"/>
          <p:cNvSpPr/>
          <p:nvPr/>
        </p:nvSpPr>
        <p:spPr>
          <a:xfrm>
            <a:off x="113925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14"/>
          <p:cNvSpPr/>
          <p:nvPr/>
        </p:nvSpPr>
        <p:spPr>
          <a:xfrm>
            <a:off x="221450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7;p14"/>
          <p:cNvSpPr/>
          <p:nvPr/>
        </p:nvSpPr>
        <p:spPr>
          <a:xfrm>
            <a:off x="32897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14"/>
          <p:cNvSpPr/>
          <p:nvPr/>
        </p:nvSpPr>
        <p:spPr>
          <a:xfrm>
            <a:off x="436500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14"/>
          <p:cNvSpPr/>
          <p:nvPr/>
        </p:nvSpPr>
        <p:spPr>
          <a:xfrm>
            <a:off x="54402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10;p14"/>
          <p:cNvSpPr/>
          <p:nvPr/>
        </p:nvSpPr>
        <p:spPr>
          <a:xfrm>
            <a:off x="5212200" y="104175"/>
            <a:ext cx="275700" cy="1074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11" name="Google Shape;111;p14"/>
          <p:cNvPicPr preferRelativeResize="0"/>
          <p:nvPr/>
        </p:nvPicPr>
        <p:blipFill rotWithShape="1">
          <a:blip r:embed="rId4">
            <a:alphaModFix/>
          </a:blip>
          <a:srcRect l="7613" r="7604"/>
          <a:stretch/>
        </p:blipFill>
        <p:spPr>
          <a:xfrm>
            <a:off x="4942400" y="9512920"/>
            <a:ext cx="355200" cy="3492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12" name="Google Shape;112;p14"/>
          <p:cNvSpPr/>
          <p:nvPr/>
        </p:nvSpPr>
        <p:spPr>
          <a:xfrm rot="5400000">
            <a:off x="369288" y="-916675"/>
            <a:ext cx="13905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13;p14"/>
          <p:cNvSpPr/>
          <p:nvPr/>
        </p:nvSpPr>
        <p:spPr>
          <a:xfrm>
            <a:off x="-1837475" y="-40299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14;p14"/>
          <p:cNvSpPr txBox="1"/>
          <p:nvPr/>
        </p:nvSpPr>
        <p:spPr>
          <a:xfrm>
            <a:off x="-4612797" y="-320525"/>
            <a:ext cx="39516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Comfortaa"/>
                <a:ea typeface="Comfortaa"/>
                <a:cs typeface="Comfortaa"/>
                <a:sym typeface="Comfortaa"/>
              </a:rPr>
              <a:t>Set the circles’  fill color to light gray to change the phone’s signal strength.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5" name="Google Shape;115;p14"/>
          <p:cNvSpPr/>
          <p:nvPr/>
        </p:nvSpPr>
        <p:spPr>
          <a:xfrm rot="5400000">
            <a:off x="2130250" y="-899900"/>
            <a:ext cx="13905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16;p14"/>
          <p:cNvSpPr txBox="1"/>
          <p:nvPr/>
        </p:nvSpPr>
        <p:spPr>
          <a:xfrm>
            <a:off x="-75650" y="-1504875"/>
            <a:ext cx="41952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Comfortaa"/>
                <a:ea typeface="Comfortaa"/>
                <a:cs typeface="Comfortaa"/>
                <a:sym typeface="Comfortaa"/>
              </a:rPr>
              <a:t>TEXTBOXES: Change the service provider and time.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14, black</a:t>
            </a:r>
            <a:endParaRPr sz="1200" b="1" i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17" name="Google Shape;117;p14"/>
          <p:cNvSpPr/>
          <p:nvPr/>
        </p:nvSpPr>
        <p:spPr>
          <a:xfrm rot="10800000">
            <a:off x="5652175" y="-40299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14"/>
          <p:cNvSpPr txBox="1"/>
          <p:nvPr/>
        </p:nvSpPr>
        <p:spPr>
          <a:xfrm>
            <a:off x="6312200" y="-33265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latin typeface="Comfortaa"/>
                <a:ea typeface="Comfortaa"/>
                <a:cs typeface="Comfortaa"/>
                <a:sym typeface="Comfortaa"/>
              </a:rPr>
              <a:t>Adjust the size and fill color of the square in the battery icon to change the battery level.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19" name="Google Shape;119;p14"/>
          <p:cNvSpPr/>
          <p:nvPr/>
        </p:nvSpPr>
        <p:spPr>
          <a:xfrm>
            <a:off x="-1837475" y="3469851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20;p14"/>
          <p:cNvSpPr/>
          <p:nvPr/>
        </p:nvSpPr>
        <p:spPr>
          <a:xfrm rot="-2449281">
            <a:off x="-2076648" y="2322092"/>
            <a:ext cx="2550242" cy="409221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21;p14"/>
          <p:cNvSpPr txBox="1"/>
          <p:nvPr/>
        </p:nvSpPr>
        <p:spPr>
          <a:xfrm>
            <a:off x="-4612800" y="3189625"/>
            <a:ext cx="3951600" cy="11052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Add photos by right clicking and selecting “Replace image.” It will be automatically formatted  to fit the space.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2" name="Google Shape;122;p14"/>
          <p:cNvSpPr/>
          <p:nvPr/>
        </p:nvSpPr>
        <p:spPr>
          <a:xfrm>
            <a:off x="-1837475" y="7756051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23;p14"/>
          <p:cNvSpPr txBox="1"/>
          <p:nvPr/>
        </p:nvSpPr>
        <p:spPr>
          <a:xfrm>
            <a:off x="-4612800" y="7475825"/>
            <a:ext cx="3951600" cy="1242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likes, username, caption, hashtag, comments, and time stamp.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20, black, dark gray 1, and dark blue 2 (time stamp is size 12)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4" name="Google Shape;124;p14"/>
          <p:cNvSpPr/>
          <p:nvPr/>
        </p:nvSpPr>
        <p:spPr>
          <a:xfrm rot="10800000">
            <a:off x="5652175" y="9520726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14"/>
          <p:cNvSpPr txBox="1"/>
          <p:nvPr/>
        </p:nvSpPr>
        <p:spPr>
          <a:xfrm>
            <a:off x="6312200" y="9228375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Add a photo by right clicking and selecting “Replace image.” It will be automatically formatted to fit the space.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6" name="Google Shape;126;p14"/>
          <p:cNvSpPr/>
          <p:nvPr/>
        </p:nvSpPr>
        <p:spPr>
          <a:xfrm rot="-788320">
            <a:off x="-1845599" y="905504"/>
            <a:ext cx="3971256" cy="409403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14"/>
          <p:cNvSpPr txBox="1"/>
          <p:nvPr/>
        </p:nvSpPr>
        <p:spPr>
          <a:xfrm>
            <a:off x="-4612797" y="833050"/>
            <a:ext cx="39516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“Username” text.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20, black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28" name="Google Shape;128;p14"/>
          <p:cNvSpPr/>
          <p:nvPr/>
        </p:nvSpPr>
        <p:spPr>
          <a:xfrm rot="10800000">
            <a:off x="1969850" y="1201600"/>
            <a:ext cx="55167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14"/>
          <p:cNvSpPr txBox="1"/>
          <p:nvPr/>
        </p:nvSpPr>
        <p:spPr>
          <a:xfrm>
            <a:off x="6310275" y="90925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“Username” text.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15, black</a:t>
            </a:r>
            <a:endParaRPr sz="1200" b="1" i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5"/>
          <p:cNvSpPr txBox="1"/>
          <p:nvPr/>
        </p:nvSpPr>
        <p:spPr>
          <a:xfrm>
            <a:off x="1272100" y="392900"/>
            <a:ext cx="3106800" cy="576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000" b="1">
                <a:latin typeface="Helvetica Neue"/>
                <a:ea typeface="Helvetica Neue"/>
                <a:cs typeface="Helvetica Neue"/>
                <a:sym typeface="Helvetica Neue"/>
              </a:rPr>
              <a:t>Comments</a:t>
            </a:r>
            <a:endParaRPr sz="20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5" name="Google Shape;135;p15"/>
          <p:cNvSpPr txBox="1"/>
          <p:nvPr/>
        </p:nvSpPr>
        <p:spPr>
          <a:xfrm>
            <a:off x="2130250" y="-28175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4:27 PM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6" name="Google Shape;136;p15"/>
          <p:cNvSpPr txBox="1"/>
          <p:nvPr/>
        </p:nvSpPr>
        <p:spPr>
          <a:xfrm>
            <a:off x="305225" y="-40300"/>
            <a:ext cx="1390500" cy="33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Helvetica Neue"/>
                <a:ea typeface="Helvetica Neue"/>
                <a:cs typeface="Helvetica Neue"/>
                <a:sym typeface="Helvetica Neue"/>
              </a:rPr>
              <a:t>Verizon</a:t>
            </a:r>
            <a:endParaRPr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37" name="Google Shape;137;p15"/>
          <p:cNvSpPr/>
          <p:nvPr/>
        </p:nvSpPr>
        <p:spPr>
          <a:xfrm>
            <a:off x="113925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15"/>
          <p:cNvSpPr/>
          <p:nvPr/>
        </p:nvSpPr>
        <p:spPr>
          <a:xfrm>
            <a:off x="221450" y="121175"/>
            <a:ext cx="76200" cy="75600"/>
          </a:xfrm>
          <a:prstGeom prst="ellipse">
            <a:avLst/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15"/>
          <p:cNvSpPr/>
          <p:nvPr/>
        </p:nvSpPr>
        <p:spPr>
          <a:xfrm>
            <a:off x="32897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40;p15"/>
          <p:cNvSpPr/>
          <p:nvPr/>
        </p:nvSpPr>
        <p:spPr>
          <a:xfrm>
            <a:off x="436500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41;p15"/>
          <p:cNvSpPr/>
          <p:nvPr/>
        </p:nvSpPr>
        <p:spPr>
          <a:xfrm>
            <a:off x="544025" y="121175"/>
            <a:ext cx="76200" cy="756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2" name="Google Shape;142;p15"/>
          <p:cNvSpPr/>
          <p:nvPr/>
        </p:nvSpPr>
        <p:spPr>
          <a:xfrm>
            <a:off x="5212200" y="104175"/>
            <a:ext cx="275700" cy="107400"/>
          </a:xfrm>
          <a:prstGeom prst="roundRect">
            <a:avLst>
              <a:gd name="adj" fmla="val 16667"/>
            </a:avLst>
          </a:prstGeom>
          <a:solidFill>
            <a:srgbClr val="000000"/>
          </a:solidFill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3" name="Google Shape;143;p15"/>
          <p:cNvSpPr txBox="1"/>
          <p:nvPr/>
        </p:nvSpPr>
        <p:spPr>
          <a:xfrm>
            <a:off x="1021650" y="9438800"/>
            <a:ext cx="4190400" cy="42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>
                <a:solidFill>
                  <a:srgbClr val="B7B7B7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Add a comment...</a:t>
            </a:r>
            <a:endParaRPr sz="1500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pic>
        <p:nvPicPr>
          <p:cNvPr id="144" name="Google Shape;144;p15"/>
          <p:cNvPicPr preferRelativeResize="0"/>
          <p:nvPr/>
        </p:nvPicPr>
        <p:blipFill rotWithShape="1">
          <a:blip r:embed="rId4">
            <a:alphaModFix/>
          </a:blip>
          <a:srcRect l="7613" r="7604"/>
          <a:stretch/>
        </p:blipFill>
        <p:spPr>
          <a:xfrm>
            <a:off x="221450" y="9345850"/>
            <a:ext cx="594300" cy="5898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grpSp>
        <p:nvGrpSpPr>
          <p:cNvPr id="145" name="Google Shape;145;p15"/>
          <p:cNvGrpSpPr/>
          <p:nvPr/>
        </p:nvGrpSpPr>
        <p:grpSpPr>
          <a:xfrm>
            <a:off x="160250" y="1984175"/>
            <a:ext cx="5180750" cy="532500"/>
            <a:chOff x="160250" y="1907975"/>
            <a:chExt cx="5180750" cy="532500"/>
          </a:xfrm>
        </p:grpSpPr>
        <p:pic>
          <p:nvPicPr>
            <p:cNvPr id="146" name="Google Shape;146;p15"/>
            <p:cNvPicPr preferRelativeResize="0"/>
            <p:nvPr/>
          </p:nvPicPr>
          <p:blipFill rotWithShape="1">
            <a:blip r:embed="rId4">
              <a:alphaModFix/>
            </a:blip>
            <a:srcRect l="7608" r="9506" b="6288"/>
            <a:stretch/>
          </p:blipFill>
          <p:spPr>
            <a:xfrm>
              <a:off x="160250" y="2010575"/>
              <a:ext cx="426000" cy="4299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47" name="Google Shape;147;p15"/>
            <p:cNvSpPr txBox="1"/>
            <p:nvPr/>
          </p:nvSpPr>
          <p:spPr>
            <a:xfrm>
              <a:off x="635700" y="1907975"/>
              <a:ext cx="40656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 b="1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username</a:t>
              </a:r>
              <a:r>
                <a:rPr lang="en" sz="1500">
                  <a:solidFill>
                    <a:srgbClr val="000000"/>
                  </a:solidFill>
                  <a:latin typeface="Helvetica Neue"/>
                  <a:ea typeface="Helvetica Neue"/>
                  <a:cs typeface="Helvetica Neue"/>
                  <a:sym typeface="Helvetica Neue"/>
                </a:rPr>
                <a:t> Comment</a:t>
              </a:r>
              <a:endParaRPr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endParaRPr>
            </a:p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500" b="1"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48" name="Google Shape;148;p15"/>
            <p:cNvSpPr/>
            <p:nvPr/>
          </p:nvSpPr>
          <p:spPr>
            <a:xfrm>
              <a:off x="5197000" y="2204475"/>
              <a:ext cx="144000" cy="125400"/>
            </a:xfrm>
            <a:prstGeom prst="heart">
              <a:avLst/>
            </a:prstGeom>
            <a:noFill/>
            <a:ln w="9525" cap="flat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49;p15"/>
          <p:cNvGrpSpPr/>
          <p:nvPr/>
        </p:nvGrpSpPr>
        <p:grpSpPr>
          <a:xfrm>
            <a:off x="154063" y="1143575"/>
            <a:ext cx="5180750" cy="532500"/>
            <a:chOff x="154063" y="1143575"/>
            <a:chExt cx="5180750" cy="532500"/>
          </a:xfrm>
        </p:grpSpPr>
        <p:pic>
          <p:nvPicPr>
            <p:cNvPr id="150" name="Google Shape;150;p15"/>
            <p:cNvPicPr preferRelativeResize="0"/>
            <p:nvPr/>
          </p:nvPicPr>
          <p:blipFill rotWithShape="1">
            <a:blip r:embed="rId4">
              <a:alphaModFix/>
            </a:blip>
            <a:srcRect l="7608" r="9506" b="6288"/>
            <a:stretch/>
          </p:blipFill>
          <p:spPr>
            <a:xfrm>
              <a:off x="154063" y="1246175"/>
              <a:ext cx="426000" cy="429900"/>
            </a:xfrm>
            <a:prstGeom prst="ellipse">
              <a:avLst/>
            </a:prstGeom>
            <a:noFill/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p:spPr>
        </p:pic>
        <p:sp>
          <p:nvSpPr>
            <p:cNvPr id="151" name="Google Shape;151;p15"/>
            <p:cNvSpPr txBox="1"/>
            <p:nvPr/>
          </p:nvSpPr>
          <p:spPr>
            <a:xfrm>
              <a:off x="629513" y="1143575"/>
              <a:ext cx="4065600" cy="527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" sz="1500" b="1">
                  <a:latin typeface="Helvetica Neue"/>
                  <a:ea typeface="Helvetica Neue"/>
                  <a:cs typeface="Helvetica Neue"/>
                  <a:sym typeface="Helvetica Neue"/>
                </a:rPr>
                <a:t>username</a:t>
              </a:r>
              <a:r>
                <a:rPr lang="en" sz="1500">
                  <a:latin typeface="Helvetica Neue"/>
                  <a:ea typeface="Helvetica Neue"/>
                  <a:cs typeface="Helvetica Neue"/>
                  <a:sym typeface="Helvetica Neue"/>
                </a:rPr>
                <a:t> Comment</a:t>
              </a:r>
              <a:endParaRPr sz="1500">
                <a:latin typeface="Helvetica Neue"/>
                <a:ea typeface="Helvetica Neue"/>
                <a:cs typeface="Helvetica Neue"/>
                <a:sym typeface="Helvetica Neue"/>
              </a:endParaRPr>
            </a:p>
          </p:txBody>
        </p:sp>
        <p:sp>
          <p:nvSpPr>
            <p:cNvPr id="152" name="Google Shape;152;p15"/>
            <p:cNvSpPr/>
            <p:nvPr/>
          </p:nvSpPr>
          <p:spPr>
            <a:xfrm>
              <a:off x="5190813" y="1440075"/>
              <a:ext cx="144000" cy="125400"/>
            </a:xfrm>
            <a:prstGeom prst="heart">
              <a:avLst/>
            </a:prstGeom>
            <a:noFill/>
            <a:ln w="9525" cap="flat" cmpd="sng">
              <a:solidFill>
                <a:srgbClr val="B7B7B7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153" name="Google Shape;153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29249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54" name="Google Shape;154;p15"/>
          <p:cNvSpPr txBox="1"/>
          <p:nvPr/>
        </p:nvSpPr>
        <p:spPr>
          <a:xfrm>
            <a:off x="635700" y="28223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5" name="Google Shape;155;p15"/>
          <p:cNvSpPr/>
          <p:nvPr/>
        </p:nvSpPr>
        <p:spPr>
          <a:xfrm>
            <a:off x="5197000" y="31188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6" name="Google Shape;156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37631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57" name="Google Shape;157;p15"/>
          <p:cNvSpPr txBox="1"/>
          <p:nvPr/>
        </p:nvSpPr>
        <p:spPr>
          <a:xfrm>
            <a:off x="635700" y="36605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58" name="Google Shape;158;p15"/>
          <p:cNvSpPr/>
          <p:nvPr/>
        </p:nvSpPr>
        <p:spPr>
          <a:xfrm>
            <a:off x="5197000" y="39570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59" name="Google Shape;159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46013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0" name="Google Shape;160;p15"/>
          <p:cNvSpPr txBox="1"/>
          <p:nvPr/>
        </p:nvSpPr>
        <p:spPr>
          <a:xfrm>
            <a:off x="635700" y="44987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1" name="Google Shape;161;p15"/>
          <p:cNvSpPr/>
          <p:nvPr/>
        </p:nvSpPr>
        <p:spPr>
          <a:xfrm>
            <a:off x="5197000" y="47952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2" name="Google Shape;162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53633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3" name="Google Shape;163;p15"/>
          <p:cNvSpPr txBox="1"/>
          <p:nvPr/>
        </p:nvSpPr>
        <p:spPr>
          <a:xfrm>
            <a:off x="635700" y="52607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4" name="Google Shape;164;p15"/>
          <p:cNvSpPr/>
          <p:nvPr/>
        </p:nvSpPr>
        <p:spPr>
          <a:xfrm>
            <a:off x="5197000" y="55572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5" name="Google Shape;165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62015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6" name="Google Shape;166;p15"/>
          <p:cNvSpPr txBox="1"/>
          <p:nvPr/>
        </p:nvSpPr>
        <p:spPr>
          <a:xfrm>
            <a:off x="635700" y="60989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67" name="Google Shape;167;p15"/>
          <p:cNvSpPr/>
          <p:nvPr/>
        </p:nvSpPr>
        <p:spPr>
          <a:xfrm>
            <a:off x="5197000" y="63954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68" name="Google Shape;168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70397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69" name="Google Shape;169;p15"/>
          <p:cNvSpPr txBox="1"/>
          <p:nvPr/>
        </p:nvSpPr>
        <p:spPr>
          <a:xfrm>
            <a:off x="635700" y="69371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0" name="Google Shape;170;p15"/>
          <p:cNvSpPr/>
          <p:nvPr/>
        </p:nvSpPr>
        <p:spPr>
          <a:xfrm>
            <a:off x="5197000" y="72336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71" name="Google Shape;171;p15"/>
          <p:cNvPicPr preferRelativeResize="0"/>
          <p:nvPr/>
        </p:nvPicPr>
        <p:blipFill rotWithShape="1">
          <a:blip r:embed="rId4">
            <a:alphaModFix/>
          </a:blip>
          <a:srcRect l="7608" r="9506" b="6288"/>
          <a:stretch/>
        </p:blipFill>
        <p:spPr>
          <a:xfrm>
            <a:off x="160250" y="7877975"/>
            <a:ext cx="426000" cy="429900"/>
          </a:xfrm>
          <a:prstGeom prst="ellipse">
            <a:avLst/>
          </a:pr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172" name="Google Shape;172;p15"/>
          <p:cNvSpPr txBox="1"/>
          <p:nvPr/>
        </p:nvSpPr>
        <p:spPr>
          <a:xfrm>
            <a:off x="635700" y="7775375"/>
            <a:ext cx="4065600" cy="52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username</a:t>
            </a:r>
            <a:r>
              <a:rPr lang="en" sz="1500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 Comment</a:t>
            </a:r>
            <a:endParaRPr sz="1500">
              <a:solidFill>
                <a:srgbClr val="000000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500" b="1"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  <p:sp>
        <p:nvSpPr>
          <p:cNvPr id="173" name="Google Shape;173;p15"/>
          <p:cNvSpPr/>
          <p:nvPr/>
        </p:nvSpPr>
        <p:spPr>
          <a:xfrm>
            <a:off x="5197000" y="8071875"/>
            <a:ext cx="144000" cy="125400"/>
          </a:xfrm>
          <a:prstGeom prst="heart">
            <a:avLst/>
          </a:prstGeom>
          <a:noFill/>
          <a:ln w="9525" cap="flat" cmpd="sng">
            <a:solidFill>
              <a:srgbClr val="B7B7B7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4" name="Google Shape;174;p15"/>
          <p:cNvSpPr txBox="1"/>
          <p:nvPr/>
        </p:nvSpPr>
        <p:spPr>
          <a:xfrm>
            <a:off x="129325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🎃</a:t>
            </a:r>
            <a:endParaRPr sz="2500"/>
          </a:p>
        </p:txBody>
      </p:sp>
      <p:sp>
        <p:nvSpPr>
          <p:cNvPr id="175" name="Google Shape;175;p15"/>
          <p:cNvSpPr txBox="1"/>
          <p:nvPr/>
        </p:nvSpPr>
        <p:spPr>
          <a:xfrm>
            <a:off x="829050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💜</a:t>
            </a:r>
            <a:endParaRPr sz="2500"/>
          </a:p>
        </p:txBody>
      </p:sp>
      <p:sp>
        <p:nvSpPr>
          <p:cNvPr id="176" name="Google Shape;176;p15"/>
          <p:cNvSpPr txBox="1"/>
          <p:nvPr/>
        </p:nvSpPr>
        <p:spPr>
          <a:xfrm>
            <a:off x="1528775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🙌</a:t>
            </a:r>
            <a:endParaRPr sz="2500"/>
          </a:p>
        </p:txBody>
      </p:sp>
      <p:sp>
        <p:nvSpPr>
          <p:cNvPr id="177" name="Google Shape;177;p15"/>
          <p:cNvSpPr txBox="1"/>
          <p:nvPr/>
        </p:nvSpPr>
        <p:spPr>
          <a:xfrm>
            <a:off x="2228500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🔥</a:t>
            </a:r>
            <a:endParaRPr sz="2500"/>
          </a:p>
        </p:txBody>
      </p:sp>
      <p:sp>
        <p:nvSpPr>
          <p:cNvPr id="178" name="Google Shape;178;p15"/>
          <p:cNvSpPr txBox="1"/>
          <p:nvPr/>
        </p:nvSpPr>
        <p:spPr>
          <a:xfrm>
            <a:off x="2928225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👏</a:t>
            </a:r>
            <a:endParaRPr sz="2500"/>
          </a:p>
        </p:txBody>
      </p:sp>
      <p:sp>
        <p:nvSpPr>
          <p:cNvPr id="179" name="Google Shape;179;p15"/>
          <p:cNvSpPr txBox="1"/>
          <p:nvPr/>
        </p:nvSpPr>
        <p:spPr>
          <a:xfrm>
            <a:off x="3627950" y="8729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😂</a:t>
            </a:r>
            <a:endParaRPr sz="2500"/>
          </a:p>
        </p:txBody>
      </p:sp>
      <p:sp>
        <p:nvSpPr>
          <p:cNvPr id="180" name="Google Shape;180;p15"/>
          <p:cNvSpPr txBox="1"/>
          <p:nvPr/>
        </p:nvSpPr>
        <p:spPr>
          <a:xfrm>
            <a:off x="4327675" y="8711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😍</a:t>
            </a:r>
            <a:endParaRPr sz="2500"/>
          </a:p>
        </p:txBody>
      </p:sp>
      <p:sp>
        <p:nvSpPr>
          <p:cNvPr id="181" name="Google Shape;181;p15"/>
          <p:cNvSpPr txBox="1"/>
          <p:nvPr/>
        </p:nvSpPr>
        <p:spPr>
          <a:xfrm>
            <a:off x="5027400" y="8711075"/>
            <a:ext cx="475500" cy="44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/>
              <a:t>😊</a:t>
            </a:r>
            <a:endParaRPr sz="2500"/>
          </a:p>
        </p:txBody>
      </p:sp>
      <p:sp>
        <p:nvSpPr>
          <p:cNvPr id="182" name="Google Shape;182;p15"/>
          <p:cNvSpPr/>
          <p:nvPr/>
        </p:nvSpPr>
        <p:spPr>
          <a:xfrm>
            <a:off x="-1837475" y="3774651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3" name="Google Shape;183;p15"/>
          <p:cNvSpPr txBox="1"/>
          <p:nvPr/>
        </p:nvSpPr>
        <p:spPr>
          <a:xfrm>
            <a:off x="-4612800" y="3494425"/>
            <a:ext cx="3951600" cy="11052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Add photos by right clicking and selecting “Replace image.” It will be automatically formatted  to fit the space.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4" name="Google Shape;184;p15"/>
          <p:cNvSpPr/>
          <p:nvPr/>
        </p:nvSpPr>
        <p:spPr>
          <a:xfrm rot="10800000">
            <a:off x="3015475" y="3660050"/>
            <a:ext cx="44730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5" name="Google Shape;185;p15"/>
          <p:cNvSpPr txBox="1"/>
          <p:nvPr/>
        </p:nvSpPr>
        <p:spPr>
          <a:xfrm>
            <a:off x="6312200" y="336770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comments.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15, black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6" name="Google Shape;186;p15"/>
          <p:cNvSpPr/>
          <p:nvPr/>
        </p:nvSpPr>
        <p:spPr>
          <a:xfrm rot="10800000">
            <a:off x="5651000" y="7869726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" name="Google Shape;187;p15"/>
          <p:cNvSpPr txBox="1"/>
          <p:nvPr/>
        </p:nvSpPr>
        <p:spPr>
          <a:xfrm>
            <a:off x="6311025" y="7577375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Change the emojis! (Go to Insert, Special Characters. Select Emoji from the dropdown box.)</a:t>
            </a:r>
            <a:endParaRPr sz="1500" b="1">
              <a:latin typeface="Comfortaa"/>
              <a:ea typeface="Comfortaa"/>
              <a:cs typeface="Comfortaa"/>
              <a:sym typeface="Comfortaa"/>
            </a:endParaRPr>
          </a:p>
        </p:txBody>
      </p:sp>
      <p:sp>
        <p:nvSpPr>
          <p:cNvPr id="188" name="Google Shape;188;p15"/>
          <p:cNvSpPr/>
          <p:nvPr/>
        </p:nvSpPr>
        <p:spPr>
          <a:xfrm rot="10800000">
            <a:off x="5650925" y="9473951"/>
            <a:ext cx="1836300" cy="409200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FF3BCD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9" name="Google Shape;189;p15"/>
          <p:cNvSpPr txBox="1"/>
          <p:nvPr/>
        </p:nvSpPr>
        <p:spPr>
          <a:xfrm>
            <a:off x="6310950" y="9181600"/>
            <a:ext cx="4652100" cy="918300"/>
          </a:xfrm>
          <a:prstGeom prst="rect">
            <a:avLst/>
          </a:prstGeom>
          <a:solidFill>
            <a:srgbClr val="FFFFFF"/>
          </a:solidFill>
          <a:ln w="2857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500" b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TEXTBOX: Change the comments.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 b="1" i="1">
                <a:solidFill>
                  <a:schemeClr val="dk1"/>
                </a:solidFill>
                <a:latin typeface="Comfortaa"/>
                <a:ea typeface="Comfortaa"/>
                <a:cs typeface="Comfortaa"/>
                <a:sym typeface="Comfortaa"/>
              </a:rPr>
              <a:t>Helvetica Neue, 15, dark gray 1</a:t>
            </a:r>
            <a:endParaRPr sz="1500" b="1">
              <a:solidFill>
                <a:schemeClr val="dk1"/>
              </a:solidFill>
              <a:latin typeface="Comfortaa"/>
              <a:ea typeface="Comfortaa"/>
              <a:cs typeface="Comfortaa"/>
              <a:sym typeface="Comforta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538</Words>
  <Application>Microsoft Office PowerPoint</Application>
  <PresentationFormat>Custom</PresentationFormat>
  <Paragraphs>90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Helvetica Neue</vt:lpstr>
      <vt:lpstr>Comfortaa</vt:lpstr>
      <vt:lpstr>Simple Light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Murray, Robert L</dc:creator>
  <cp:lastModifiedBy>Windows User</cp:lastModifiedBy>
  <cp:revision>1</cp:revision>
  <dcterms:modified xsi:type="dcterms:W3CDTF">2020-01-29T13:14:24Z</dcterms:modified>
</cp:coreProperties>
</file>