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56515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168">
          <p15:clr>
            <a:srgbClr val="A4A3A4"/>
          </p15:clr>
        </p15:guide>
        <p15:guide id="2" pos="17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2226" y="0"/>
      </p:cViewPr>
      <p:guideLst>
        <p:guide orient="horz" pos="3168"/>
        <p:guide pos="17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6087" y="685800"/>
            <a:ext cx="1926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43681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a06027c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a06027c7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a06027c75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a06027c75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ea7fcb1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ea7fcb12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92636" y="1456058"/>
            <a:ext cx="5265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92631" y="5542289"/>
            <a:ext cx="5265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92631" y="2163089"/>
            <a:ext cx="5265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92631" y="6164351"/>
            <a:ext cx="5265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92631" y="4206107"/>
            <a:ext cx="5265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92631" y="2253729"/>
            <a:ext cx="5265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92631" y="2253729"/>
            <a:ext cx="24720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986427" y="2253729"/>
            <a:ext cx="24720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92631" y="1086507"/>
            <a:ext cx="17352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92631" y="2717440"/>
            <a:ext cx="17352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02975" y="880293"/>
            <a:ext cx="39354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825500" y="-244"/>
            <a:ext cx="28254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64079" y="2411542"/>
            <a:ext cx="24999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64079" y="5481569"/>
            <a:ext cx="24999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052615" y="1415969"/>
            <a:ext cx="23712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92631" y="8273124"/>
            <a:ext cx="37074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92631" y="2253729"/>
            <a:ext cx="5265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4">
            <a:alphaModFix/>
          </a:blip>
          <a:srcRect l="7634" r="7634"/>
          <a:stretch/>
        </p:blipFill>
        <p:spPr>
          <a:xfrm>
            <a:off x="190125" y="1158675"/>
            <a:ext cx="1123500" cy="1105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5" name="Google Shape;55;p13"/>
          <p:cNvSpPr txBox="1"/>
          <p:nvPr/>
        </p:nvSpPr>
        <p:spPr>
          <a:xfrm>
            <a:off x="83675" y="2334175"/>
            <a:ext cx="5098200" cy="11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Name</a:t>
            </a:r>
            <a:endParaRPr sz="16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Bio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Followed by </a:t>
            </a: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friend</a:t>
            </a:r>
            <a:r>
              <a:rPr lang="en" sz="16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friend</a:t>
            </a:r>
            <a:r>
              <a:rPr lang="en" sz="16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and </a:t>
            </a: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friend</a:t>
            </a:r>
            <a:endParaRPr sz="1600" b="1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72100" y="392900"/>
            <a:ext cx="31068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30250" y="-28175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4:27 PM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05225" y="-40300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Verizon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13925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221450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2897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436500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54402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5212200" y="104175"/>
            <a:ext cx="275700" cy="1074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1695725" y="1767025"/>
            <a:ext cx="3792300" cy="4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Edit Profile</a:t>
            </a:r>
            <a:endParaRPr sz="16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996050" y="1031350"/>
            <a:ext cx="11235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62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followers</a:t>
            </a:r>
            <a:endParaRPr sz="1500"/>
          </a:p>
        </p:txBody>
      </p:sp>
      <p:sp>
        <p:nvSpPr>
          <p:cNvPr id="67" name="Google Shape;67;p13"/>
          <p:cNvSpPr txBox="1"/>
          <p:nvPr/>
        </p:nvSpPr>
        <p:spPr>
          <a:xfrm>
            <a:off x="4215450" y="1032175"/>
            <a:ext cx="12102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55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following</a:t>
            </a:r>
            <a:endParaRPr sz="1500"/>
          </a:p>
        </p:txBody>
      </p:sp>
      <p:pic>
        <p:nvPicPr>
          <p:cNvPr id="68" name="Google Shape;68;p13"/>
          <p:cNvPicPr preferRelativeResize="0"/>
          <p:nvPr/>
        </p:nvPicPr>
        <p:blipFill rotWithShape="1">
          <a:blip r:embed="rId4">
            <a:alphaModFix/>
          </a:blip>
          <a:srcRect t="11174" b="11167"/>
          <a:stretch/>
        </p:blipFill>
        <p:spPr>
          <a:xfrm>
            <a:off x="-850" y="3439374"/>
            <a:ext cx="56511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123350" y="7721225"/>
            <a:ext cx="5402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24 likes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Caption and </a:t>
            </a:r>
            <a:r>
              <a:rPr lang="en" sz="1500">
                <a:solidFill>
                  <a:srgbClr val="0B539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#optionalhashtag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View all 8 comments</a:t>
            </a:r>
            <a:endParaRPr sz="15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 HOUR AGO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1605550" y="1038103"/>
            <a:ext cx="13905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posts</a:t>
            </a:r>
            <a:endParaRPr sz="1500"/>
          </a:p>
        </p:txBody>
      </p:sp>
      <p:pic>
        <p:nvPicPr>
          <p:cNvPr id="71" name="Google Shape;71;p13"/>
          <p:cNvPicPr preferRelativeResize="0"/>
          <p:nvPr/>
        </p:nvPicPr>
        <p:blipFill rotWithShape="1">
          <a:blip r:embed="rId4">
            <a:alphaModFix/>
          </a:blip>
          <a:srcRect l="7613" r="7604"/>
          <a:stretch/>
        </p:blipFill>
        <p:spPr>
          <a:xfrm>
            <a:off x="4942400" y="9512920"/>
            <a:ext cx="355200" cy="349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4"/>
          <p:cNvPicPr preferRelativeResize="0"/>
          <p:nvPr/>
        </p:nvPicPr>
        <p:blipFill rotWithShape="1">
          <a:blip r:embed="rId4">
            <a:alphaModFix/>
          </a:blip>
          <a:srcRect l="1932" r="1922"/>
          <a:stretch/>
        </p:blipFill>
        <p:spPr>
          <a:xfrm>
            <a:off x="0" y="1794475"/>
            <a:ext cx="5651100" cy="4899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/>
          <p:nvPr/>
        </p:nvSpPr>
        <p:spPr>
          <a:xfrm>
            <a:off x="123350" y="7340225"/>
            <a:ext cx="5402700" cy="20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30 likes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 Caption and </a:t>
            </a:r>
            <a:r>
              <a:rPr lang="en" sz="1500">
                <a:solidFill>
                  <a:srgbClr val="0B539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#optionalhashtag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View all 2 comments</a:t>
            </a:r>
            <a:endParaRPr sz="15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 HOURS AGO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 rotWithShape="1">
          <a:blip r:embed="rId4">
            <a:alphaModFix/>
          </a:blip>
          <a:srcRect l="7634" r="7634"/>
          <a:stretch/>
        </p:blipFill>
        <p:spPr>
          <a:xfrm>
            <a:off x="113925" y="1122400"/>
            <a:ext cx="551400" cy="5424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9" name="Google Shape;79;p14"/>
          <p:cNvSpPr txBox="1"/>
          <p:nvPr/>
        </p:nvSpPr>
        <p:spPr>
          <a:xfrm>
            <a:off x="692300" y="1177075"/>
            <a:ext cx="27054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1272100" y="392900"/>
            <a:ext cx="31068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130250" y="-28175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4:27 PM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305225" y="-40300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Verizon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113925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/>
          <p:nvPr/>
        </p:nvSpPr>
        <p:spPr>
          <a:xfrm>
            <a:off x="221450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32897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/>
          <p:nvPr/>
        </p:nvSpPr>
        <p:spPr>
          <a:xfrm>
            <a:off x="436500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4"/>
          <p:cNvSpPr/>
          <p:nvPr/>
        </p:nvSpPr>
        <p:spPr>
          <a:xfrm>
            <a:off x="54402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5212200" y="104175"/>
            <a:ext cx="275700" cy="1074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9" name="Google Shape;89;p14"/>
          <p:cNvPicPr preferRelativeResize="0"/>
          <p:nvPr/>
        </p:nvPicPr>
        <p:blipFill rotWithShape="1">
          <a:blip r:embed="rId4">
            <a:alphaModFix/>
          </a:blip>
          <a:srcRect l="7613" r="7604"/>
          <a:stretch/>
        </p:blipFill>
        <p:spPr>
          <a:xfrm>
            <a:off x="4942400" y="9512920"/>
            <a:ext cx="355200" cy="349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/>
        </p:nvSpPr>
        <p:spPr>
          <a:xfrm>
            <a:off x="1272100" y="392900"/>
            <a:ext cx="31068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Comments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2130250" y="-28175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4:27 PM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305225" y="-40300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Verizon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113925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221450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32897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436500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54402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5"/>
          <p:cNvSpPr/>
          <p:nvPr/>
        </p:nvSpPr>
        <p:spPr>
          <a:xfrm>
            <a:off x="5212200" y="104175"/>
            <a:ext cx="275700" cy="1074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5"/>
          <p:cNvSpPr txBox="1"/>
          <p:nvPr/>
        </p:nvSpPr>
        <p:spPr>
          <a:xfrm>
            <a:off x="1021650" y="9438800"/>
            <a:ext cx="4190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Add a comment...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4">
            <a:alphaModFix/>
          </a:blip>
          <a:srcRect l="7613" r="7604"/>
          <a:stretch/>
        </p:blipFill>
        <p:spPr>
          <a:xfrm>
            <a:off x="221450" y="9345850"/>
            <a:ext cx="594300" cy="5898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5" name="Google Shape;105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20867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6" name="Google Shape;106;p15"/>
          <p:cNvSpPr txBox="1"/>
          <p:nvPr/>
        </p:nvSpPr>
        <p:spPr>
          <a:xfrm>
            <a:off x="635700" y="19841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5197000" y="22806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54063" y="12461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9" name="Google Shape;109;p15"/>
          <p:cNvSpPr txBox="1"/>
          <p:nvPr/>
        </p:nvSpPr>
        <p:spPr>
          <a:xfrm>
            <a:off x="629513" y="11435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5190813" y="14400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29249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12" name="Google Shape;112;p15"/>
          <p:cNvSpPr txBox="1"/>
          <p:nvPr/>
        </p:nvSpPr>
        <p:spPr>
          <a:xfrm>
            <a:off x="635700" y="28223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5197000" y="31188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4" name="Google Shape;114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37631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15" name="Google Shape;115;p15"/>
          <p:cNvSpPr txBox="1"/>
          <p:nvPr/>
        </p:nvSpPr>
        <p:spPr>
          <a:xfrm>
            <a:off x="635700" y="36605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5197000" y="39570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46013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18" name="Google Shape;118;p15"/>
          <p:cNvSpPr txBox="1"/>
          <p:nvPr/>
        </p:nvSpPr>
        <p:spPr>
          <a:xfrm>
            <a:off x="635700" y="44987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5197000" y="47952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0" name="Google Shape;120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53633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1" name="Google Shape;121;p15"/>
          <p:cNvSpPr txBox="1"/>
          <p:nvPr/>
        </p:nvSpPr>
        <p:spPr>
          <a:xfrm>
            <a:off x="635700" y="52607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5197000" y="55572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3" name="Google Shape;123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62015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4" name="Google Shape;124;p15"/>
          <p:cNvSpPr txBox="1"/>
          <p:nvPr/>
        </p:nvSpPr>
        <p:spPr>
          <a:xfrm>
            <a:off x="635700" y="60989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5197000" y="63954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6" name="Google Shape;126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70397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7" name="Google Shape;127;p15"/>
          <p:cNvSpPr txBox="1"/>
          <p:nvPr/>
        </p:nvSpPr>
        <p:spPr>
          <a:xfrm>
            <a:off x="635700" y="69371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5197000" y="72336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9" name="Google Shape;129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78779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30" name="Google Shape;130;p15"/>
          <p:cNvSpPr txBox="1"/>
          <p:nvPr/>
        </p:nvSpPr>
        <p:spPr>
          <a:xfrm>
            <a:off x="635700" y="77753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5197000" y="80718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5"/>
          <p:cNvSpPr txBox="1"/>
          <p:nvPr/>
        </p:nvSpPr>
        <p:spPr>
          <a:xfrm>
            <a:off x="129325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🎃</a:t>
            </a:r>
            <a:endParaRPr sz="2500"/>
          </a:p>
        </p:txBody>
      </p:sp>
      <p:sp>
        <p:nvSpPr>
          <p:cNvPr id="133" name="Google Shape;133;p15"/>
          <p:cNvSpPr txBox="1"/>
          <p:nvPr/>
        </p:nvSpPr>
        <p:spPr>
          <a:xfrm>
            <a:off x="829050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💜</a:t>
            </a:r>
            <a:endParaRPr sz="2500"/>
          </a:p>
        </p:txBody>
      </p:sp>
      <p:sp>
        <p:nvSpPr>
          <p:cNvPr id="134" name="Google Shape;134;p15"/>
          <p:cNvSpPr txBox="1"/>
          <p:nvPr/>
        </p:nvSpPr>
        <p:spPr>
          <a:xfrm>
            <a:off x="1528775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🙌</a:t>
            </a:r>
            <a:endParaRPr sz="2500"/>
          </a:p>
        </p:txBody>
      </p:sp>
      <p:sp>
        <p:nvSpPr>
          <p:cNvPr id="135" name="Google Shape;135;p15"/>
          <p:cNvSpPr txBox="1"/>
          <p:nvPr/>
        </p:nvSpPr>
        <p:spPr>
          <a:xfrm>
            <a:off x="2228500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🔥</a:t>
            </a:r>
            <a:endParaRPr sz="2500"/>
          </a:p>
        </p:txBody>
      </p:sp>
      <p:sp>
        <p:nvSpPr>
          <p:cNvPr id="136" name="Google Shape;136;p15"/>
          <p:cNvSpPr txBox="1"/>
          <p:nvPr/>
        </p:nvSpPr>
        <p:spPr>
          <a:xfrm>
            <a:off x="2928225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👏</a:t>
            </a:r>
            <a:endParaRPr sz="2500"/>
          </a:p>
        </p:txBody>
      </p:sp>
      <p:sp>
        <p:nvSpPr>
          <p:cNvPr id="137" name="Google Shape;137;p15"/>
          <p:cNvSpPr txBox="1"/>
          <p:nvPr/>
        </p:nvSpPr>
        <p:spPr>
          <a:xfrm>
            <a:off x="3627950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😂</a:t>
            </a:r>
            <a:endParaRPr sz="2500"/>
          </a:p>
        </p:txBody>
      </p:sp>
      <p:sp>
        <p:nvSpPr>
          <p:cNvPr id="138" name="Google Shape;138;p15"/>
          <p:cNvSpPr txBox="1"/>
          <p:nvPr/>
        </p:nvSpPr>
        <p:spPr>
          <a:xfrm>
            <a:off x="4327675" y="8711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😍</a:t>
            </a:r>
            <a:endParaRPr sz="2500"/>
          </a:p>
        </p:txBody>
      </p:sp>
      <p:sp>
        <p:nvSpPr>
          <p:cNvPr id="139" name="Google Shape;139;p15"/>
          <p:cNvSpPr txBox="1"/>
          <p:nvPr/>
        </p:nvSpPr>
        <p:spPr>
          <a:xfrm>
            <a:off x="5027400" y="8711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😊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Custom</PresentationFormat>
  <Paragraphs>55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Murray, Robert L</dc:creator>
  <cp:lastModifiedBy>Windows User</cp:lastModifiedBy>
  <cp:revision>1</cp:revision>
  <dcterms:modified xsi:type="dcterms:W3CDTF">2020-01-29T13:15:33Z</dcterms:modified>
</cp:coreProperties>
</file>