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56515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3168">
          <p15:clr>
            <a:srgbClr val="A4A3A4"/>
          </p15:clr>
        </p15:guide>
        <p15:guide id="2" pos="17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4" d="100"/>
          <a:sy n="54" d="100"/>
        </p:scale>
        <p:origin x="-2226" y="0"/>
      </p:cViewPr>
      <p:guideLst>
        <p:guide orient="horz" pos="3168"/>
        <p:guide pos="17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466087" y="685800"/>
            <a:ext cx="1926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436819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a06027c7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7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a06027c7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a06027c75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7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a06027c75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ea7fcb12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7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ea7fcb12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92636" y="1456058"/>
            <a:ext cx="5265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92631" y="5542289"/>
            <a:ext cx="5265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5235986" y="9119180"/>
            <a:ext cx="339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92631" y="2163089"/>
            <a:ext cx="5265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92631" y="6164351"/>
            <a:ext cx="5265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5235986" y="9119180"/>
            <a:ext cx="339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5235986" y="9119180"/>
            <a:ext cx="339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92631" y="4206107"/>
            <a:ext cx="5265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5235986" y="9119180"/>
            <a:ext cx="339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92631" y="870271"/>
            <a:ext cx="5265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92631" y="2253729"/>
            <a:ext cx="5265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5235986" y="9119180"/>
            <a:ext cx="339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92631" y="870271"/>
            <a:ext cx="5265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92631" y="2253729"/>
            <a:ext cx="24720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986427" y="2253729"/>
            <a:ext cx="24720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5235986" y="9119180"/>
            <a:ext cx="339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92631" y="870271"/>
            <a:ext cx="5265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5235986" y="9119180"/>
            <a:ext cx="339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92631" y="1086507"/>
            <a:ext cx="17352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92631" y="2717440"/>
            <a:ext cx="17352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5235986" y="9119180"/>
            <a:ext cx="339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302975" y="880293"/>
            <a:ext cx="39354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5235986" y="9119180"/>
            <a:ext cx="339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825500" y="-244"/>
            <a:ext cx="28254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64079" y="2411542"/>
            <a:ext cx="24999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64079" y="5481569"/>
            <a:ext cx="24999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3052615" y="1415969"/>
            <a:ext cx="23712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5235986" y="9119180"/>
            <a:ext cx="339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92631" y="8273124"/>
            <a:ext cx="37074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5235986" y="9119180"/>
            <a:ext cx="339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92631" y="870271"/>
            <a:ext cx="5265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92631" y="2253729"/>
            <a:ext cx="5265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5235986" y="9119180"/>
            <a:ext cx="3390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4">
            <a:alphaModFix/>
          </a:blip>
          <a:srcRect l="7634" r="7634"/>
          <a:stretch/>
        </p:blipFill>
        <p:spPr>
          <a:xfrm>
            <a:off x="190125" y="1158675"/>
            <a:ext cx="1123500" cy="11052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55" name="Google Shape;55;p13"/>
          <p:cNvSpPr txBox="1"/>
          <p:nvPr/>
        </p:nvSpPr>
        <p:spPr>
          <a:xfrm>
            <a:off x="83675" y="2334175"/>
            <a:ext cx="5098200" cy="11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latin typeface="Helvetica Neue"/>
                <a:ea typeface="Helvetica Neue"/>
                <a:cs typeface="Helvetica Neue"/>
                <a:sym typeface="Helvetica Neue"/>
              </a:rPr>
              <a:t>Name</a:t>
            </a:r>
            <a:endParaRPr sz="1600"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Bio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B7B7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Followed by </a:t>
            </a:r>
            <a:r>
              <a:rPr lang="en" sz="1600" b="1">
                <a:latin typeface="Helvetica Neue"/>
                <a:ea typeface="Helvetica Neue"/>
                <a:cs typeface="Helvetica Neue"/>
                <a:sym typeface="Helvetica Neue"/>
              </a:rPr>
              <a:t>friend</a:t>
            </a:r>
            <a:r>
              <a:rPr lang="en" sz="1600">
                <a:solidFill>
                  <a:srgbClr val="B7B7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</a:t>
            </a:r>
            <a:r>
              <a:rPr lang="en" sz="1600" b="1">
                <a:latin typeface="Helvetica Neue"/>
                <a:ea typeface="Helvetica Neue"/>
                <a:cs typeface="Helvetica Neue"/>
                <a:sym typeface="Helvetica Neue"/>
              </a:rPr>
              <a:t>friend</a:t>
            </a:r>
            <a:r>
              <a:rPr lang="en" sz="1600">
                <a:solidFill>
                  <a:srgbClr val="B7B7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and </a:t>
            </a:r>
            <a:r>
              <a:rPr lang="en" sz="1600" b="1">
                <a:latin typeface="Helvetica Neue"/>
                <a:ea typeface="Helvetica Neue"/>
                <a:cs typeface="Helvetica Neue"/>
                <a:sym typeface="Helvetica Neue"/>
              </a:rPr>
              <a:t>friend</a:t>
            </a:r>
            <a:endParaRPr sz="1600" b="1">
              <a:solidFill>
                <a:srgbClr val="B7B7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272100" y="392900"/>
            <a:ext cx="3106800" cy="5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000" b="1">
                <a:latin typeface="Helvetica Neue"/>
                <a:ea typeface="Helvetica Neue"/>
                <a:cs typeface="Helvetica Neue"/>
                <a:sym typeface="Helvetica Neue"/>
              </a:rPr>
              <a:t>Username</a:t>
            </a:r>
            <a:endParaRPr sz="20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130250" y="-28175"/>
            <a:ext cx="1390500" cy="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4:27 PM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05225" y="-40300"/>
            <a:ext cx="1390500" cy="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Verizon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113925" y="121175"/>
            <a:ext cx="76200" cy="756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221450" y="121175"/>
            <a:ext cx="76200" cy="756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328975" y="121175"/>
            <a:ext cx="76200" cy="756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436500" y="121175"/>
            <a:ext cx="76200" cy="756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544025" y="121175"/>
            <a:ext cx="76200" cy="756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5212200" y="104175"/>
            <a:ext cx="275700" cy="1074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1695725" y="1767025"/>
            <a:ext cx="3792300" cy="4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latin typeface="Helvetica Neue"/>
                <a:ea typeface="Helvetica Neue"/>
                <a:cs typeface="Helvetica Neue"/>
                <a:sym typeface="Helvetica Neue"/>
              </a:rPr>
              <a:t>Edit Profile</a:t>
            </a:r>
            <a:endParaRPr sz="1600">
              <a:solidFill>
                <a:srgbClr val="B7B7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996050" y="1031350"/>
            <a:ext cx="1123500" cy="6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Helvetica Neue"/>
                <a:ea typeface="Helvetica Neue"/>
                <a:cs typeface="Helvetica Neue"/>
                <a:sym typeface="Helvetica Neue"/>
              </a:rPr>
              <a:t>62</a:t>
            </a:r>
            <a:endParaRPr sz="2000"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B7B7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followers</a:t>
            </a:r>
            <a:endParaRPr sz="1500"/>
          </a:p>
        </p:txBody>
      </p:sp>
      <p:sp>
        <p:nvSpPr>
          <p:cNvPr id="67" name="Google Shape;67;p13"/>
          <p:cNvSpPr txBox="1"/>
          <p:nvPr/>
        </p:nvSpPr>
        <p:spPr>
          <a:xfrm>
            <a:off x="4215450" y="1032175"/>
            <a:ext cx="1210200" cy="6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Helvetica Neue"/>
                <a:ea typeface="Helvetica Neue"/>
                <a:cs typeface="Helvetica Neue"/>
                <a:sym typeface="Helvetica Neue"/>
              </a:rPr>
              <a:t>55</a:t>
            </a:r>
            <a:endParaRPr sz="2000"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B7B7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following</a:t>
            </a:r>
            <a:endParaRPr sz="1500"/>
          </a:p>
        </p:txBody>
      </p:sp>
      <p:pic>
        <p:nvPicPr>
          <p:cNvPr id="68" name="Google Shape;68;p13"/>
          <p:cNvPicPr preferRelativeResize="0"/>
          <p:nvPr/>
        </p:nvPicPr>
        <p:blipFill rotWithShape="1">
          <a:blip r:embed="rId4">
            <a:alphaModFix/>
          </a:blip>
          <a:srcRect t="11174" b="11167"/>
          <a:stretch/>
        </p:blipFill>
        <p:spPr>
          <a:xfrm>
            <a:off x="-850" y="3439374"/>
            <a:ext cx="565110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3"/>
          <p:cNvSpPr txBox="1"/>
          <p:nvPr/>
        </p:nvSpPr>
        <p:spPr>
          <a:xfrm>
            <a:off x="123350" y="7721225"/>
            <a:ext cx="5402700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latin typeface="Helvetica Neue"/>
                <a:ea typeface="Helvetica Neue"/>
                <a:cs typeface="Helvetica Neue"/>
                <a:sym typeface="Helvetica Neue"/>
              </a:rPr>
              <a:t>24 likes</a:t>
            </a:r>
            <a:endParaRPr sz="1500"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Username</a:t>
            </a:r>
            <a:r>
              <a:rPr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Caption and </a:t>
            </a:r>
            <a:r>
              <a:rPr lang="en" sz="1500">
                <a:solidFill>
                  <a:srgbClr val="0B539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#optionalhashtag</a:t>
            </a:r>
            <a:endParaRPr sz="1500"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B7B7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View all 8 comments</a:t>
            </a:r>
            <a:endParaRPr sz="1500">
              <a:solidFill>
                <a:srgbClr val="B7B7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B7B7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B7B7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 HOUR AGO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1605550" y="1038103"/>
            <a:ext cx="1390500" cy="6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Helvetica Neue"/>
                <a:ea typeface="Helvetica Neue"/>
                <a:cs typeface="Helvetica Neue"/>
                <a:sym typeface="Helvetica Neue"/>
              </a:rPr>
              <a:t>19</a:t>
            </a:r>
            <a:endParaRPr sz="2000"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B7B7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posts</a:t>
            </a:r>
            <a:endParaRPr sz="1500"/>
          </a:p>
        </p:txBody>
      </p:sp>
      <p:pic>
        <p:nvPicPr>
          <p:cNvPr id="71" name="Google Shape;71;p13"/>
          <p:cNvPicPr preferRelativeResize="0"/>
          <p:nvPr/>
        </p:nvPicPr>
        <p:blipFill rotWithShape="1">
          <a:blip r:embed="rId4">
            <a:alphaModFix/>
          </a:blip>
          <a:srcRect l="7613" r="7604"/>
          <a:stretch/>
        </p:blipFill>
        <p:spPr>
          <a:xfrm>
            <a:off x="4942400" y="9512920"/>
            <a:ext cx="355200" cy="3492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4"/>
          <p:cNvPicPr preferRelativeResize="0"/>
          <p:nvPr/>
        </p:nvPicPr>
        <p:blipFill rotWithShape="1">
          <a:blip r:embed="rId4">
            <a:alphaModFix/>
          </a:blip>
          <a:srcRect l="1932" r="1922"/>
          <a:stretch/>
        </p:blipFill>
        <p:spPr>
          <a:xfrm>
            <a:off x="0" y="1794475"/>
            <a:ext cx="5651100" cy="48990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4"/>
          <p:cNvSpPr txBox="1"/>
          <p:nvPr/>
        </p:nvSpPr>
        <p:spPr>
          <a:xfrm>
            <a:off x="123350" y="7340225"/>
            <a:ext cx="5402700" cy="20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latin typeface="Helvetica Neue"/>
                <a:ea typeface="Helvetica Neue"/>
                <a:cs typeface="Helvetica Neue"/>
                <a:sym typeface="Helvetica Neue"/>
              </a:rPr>
              <a:t>30 likes</a:t>
            </a:r>
            <a:endParaRPr sz="1500"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latin typeface="Helvetica Neue"/>
                <a:ea typeface="Helvetica Neue"/>
                <a:cs typeface="Helvetica Neue"/>
                <a:sym typeface="Helvetica Neue"/>
              </a:rPr>
              <a:t>Username</a:t>
            </a: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 Caption and </a:t>
            </a:r>
            <a:r>
              <a:rPr lang="en" sz="1500">
                <a:solidFill>
                  <a:srgbClr val="0B539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#optionalhashtag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B7B7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View all 2 comments</a:t>
            </a:r>
            <a:endParaRPr sz="1500">
              <a:solidFill>
                <a:srgbClr val="B7B7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B7B7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B7B7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10 HOURS AGO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78" name="Google Shape;78;p14"/>
          <p:cNvPicPr preferRelativeResize="0"/>
          <p:nvPr/>
        </p:nvPicPr>
        <p:blipFill rotWithShape="1">
          <a:blip r:embed="rId4">
            <a:alphaModFix/>
          </a:blip>
          <a:srcRect l="7634" r="7634"/>
          <a:stretch/>
        </p:blipFill>
        <p:spPr>
          <a:xfrm>
            <a:off x="113925" y="1122400"/>
            <a:ext cx="551400" cy="5424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79" name="Google Shape;79;p14"/>
          <p:cNvSpPr txBox="1"/>
          <p:nvPr/>
        </p:nvSpPr>
        <p:spPr>
          <a:xfrm>
            <a:off x="692300" y="1177075"/>
            <a:ext cx="2705400" cy="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latin typeface="Helvetica Neue"/>
                <a:ea typeface="Helvetica Neue"/>
                <a:cs typeface="Helvetica Neue"/>
                <a:sym typeface="Helvetica Neue"/>
              </a:rPr>
              <a:t>Username</a:t>
            </a:r>
            <a:endParaRPr sz="15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1272100" y="392900"/>
            <a:ext cx="3106800" cy="5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000" b="1">
                <a:latin typeface="Helvetica Neue"/>
                <a:ea typeface="Helvetica Neue"/>
                <a:cs typeface="Helvetica Neue"/>
                <a:sym typeface="Helvetica Neue"/>
              </a:rPr>
              <a:t>Username</a:t>
            </a:r>
            <a:endParaRPr sz="20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2130250" y="-28175"/>
            <a:ext cx="1390500" cy="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4:27 PM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305225" y="-40300"/>
            <a:ext cx="1390500" cy="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Verizon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3" name="Google Shape;83;p14"/>
          <p:cNvSpPr/>
          <p:nvPr/>
        </p:nvSpPr>
        <p:spPr>
          <a:xfrm>
            <a:off x="113925" y="121175"/>
            <a:ext cx="76200" cy="756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4"/>
          <p:cNvSpPr/>
          <p:nvPr/>
        </p:nvSpPr>
        <p:spPr>
          <a:xfrm>
            <a:off x="221450" y="121175"/>
            <a:ext cx="76200" cy="756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4"/>
          <p:cNvSpPr/>
          <p:nvPr/>
        </p:nvSpPr>
        <p:spPr>
          <a:xfrm>
            <a:off x="328975" y="121175"/>
            <a:ext cx="76200" cy="756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4"/>
          <p:cNvSpPr/>
          <p:nvPr/>
        </p:nvSpPr>
        <p:spPr>
          <a:xfrm>
            <a:off x="436500" y="121175"/>
            <a:ext cx="76200" cy="756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4"/>
          <p:cNvSpPr/>
          <p:nvPr/>
        </p:nvSpPr>
        <p:spPr>
          <a:xfrm>
            <a:off x="544025" y="121175"/>
            <a:ext cx="76200" cy="756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4"/>
          <p:cNvSpPr/>
          <p:nvPr/>
        </p:nvSpPr>
        <p:spPr>
          <a:xfrm>
            <a:off x="5212200" y="104175"/>
            <a:ext cx="275700" cy="1074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9" name="Google Shape;89;p14"/>
          <p:cNvPicPr preferRelativeResize="0"/>
          <p:nvPr/>
        </p:nvPicPr>
        <p:blipFill rotWithShape="1">
          <a:blip r:embed="rId4">
            <a:alphaModFix/>
          </a:blip>
          <a:srcRect l="7613" r="7604"/>
          <a:stretch/>
        </p:blipFill>
        <p:spPr>
          <a:xfrm>
            <a:off x="4942400" y="9512920"/>
            <a:ext cx="355200" cy="3492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/>
          <p:nvPr/>
        </p:nvSpPr>
        <p:spPr>
          <a:xfrm>
            <a:off x="1272100" y="392900"/>
            <a:ext cx="3106800" cy="5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000" b="1">
                <a:latin typeface="Helvetica Neue"/>
                <a:ea typeface="Helvetica Neue"/>
                <a:cs typeface="Helvetica Neue"/>
                <a:sym typeface="Helvetica Neue"/>
              </a:rPr>
              <a:t>Comments</a:t>
            </a:r>
            <a:endParaRPr sz="20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5" name="Google Shape;95;p15"/>
          <p:cNvSpPr txBox="1"/>
          <p:nvPr/>
        </p:nvSpPr>
        <p:spPr>
          <a:xfrm>
            <a:off x="2130250" y="-28175"/>
            <a:ext cx="1390500" cy="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4:27 PM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305225" y="-40300"/>
            <a:ext cx="1390500" cy="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Verizon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7" name="Google Shape;97;p15"/>
          <p:cNvSpPr/>
          <p:nvPr/>
        </p:nvSpPr>
        <p:spPr>
          <a:xfrm>
            <a:off x="113925" y="121175"/>
            <a:ext cx="76200" cy="756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5"/>
          <p:cNvSpPr/>
          <p:nvPr/>
        </p:nvSpPr>
        <p:spPr>
          <a:xfrm>
            <a:off x="221450" y="121175"/>
            <a:ext cx="76200" cy="756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328975" y="121175"/>
            <a:ext cx="76200" cy="756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5"/>
          <p:cNvSpPr/>
          <p:nvPr/>
        </p:nvSpPr>
        <p:spPr>
          <a:xfrm>
            <a:off x="436500" y="121175"/>
            <a:ext cx="76200" cy="756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5"/>
          <p:cNvSpPr/>
          <p:nvPr/>
        </p:nvSpPr>
        <p:spPr>
          <a:xfrm>
            <a:off x="544025" y="121175"/>
            <a:ext cx="76200" cy="756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5"/>
          <p:cNvSpPr/>
          <p:nvPr/>
        </p:nvSpPr>
        <p:spPr>
          <a:xfrm>
            <a:off x="5212200" y="104175"/>
            <a:ext cx="275700" cy="1074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5"/>
          <p:cNvSpPr txBox="1"/>
          <p:nvPr/>
        </p:nvSpPr>
        <p:spPr>
          <a:xfrm>
            <a:off x="1021650" y="9438800"/>
            <a:ext cx="4190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B7B7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Add a comment...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04" name="Google Shape;104;p15"/>
          <p:cNvPicPr preferRelativeResize="0"/>
          <p:nvPr/>
        </p:nvPicPr>
        <p:blipFill rotWithShape="1">
          <a:blip r:embed="rId4">
            <a:alphaModFix/>
          </a:blip>
          <a:srcRect l="7613" r="7604"/>
          <a:stretch/>
        </p:blipFill>
        <p:spPr>
          <a:xfrm>
            <a:off x="221450" y="9345850"/>
            <a:ext cx="594300" cy="5898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05" name="Google Shape;105;p15"/>
          <p:cNvPicPr preferRelativeResize="0"/>
          <p:nvPr/>
        </p:nvPicPr>
        <p:blipFill rotWithShape="1">
          <a:blip r:embed="rId4">
            <a:alphaModFix/>
          </a:blip>
          <a:srcRect l="7608" r="9506" b="6288"/>
          <a:stretch/>
        </p:blipFill>
        <p:spPr>
          <a:xfrm>
            <a:off x="160250" y="2086775"/>
            <a:ext cx="426000" cy="4299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06" name="Google Shape;106;p15"/>
          <p:cNvSpPr txBox="1"/>
          <p:nvPr/>
        </p:nvSpPr>
        <p:spPr>
          <a:xfrm>
            <a:off x="635700" y="1984175"/>
            <a:ext cx="40656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username</a:t>
            </a:r>
            <a:r>
              <a:rPr lang="en"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Comment</a:t>
            </a:r>
            <a:endParaRPr sz="15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7" name="Google Shape;107;p15"/>
          <p:cNvSpPr/>
          <p:nvPr/>
        </p:nvSpPr>
        <p:spPr>
          <a:xfrm>
            <a:off x="5197000" y="2280675"/>
            <a:ext cx="144000" cy="125400"/>
          </a:xfrm>
          <a:prstGeom prst="heart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4">
            <a:alphaModFix/>
          </a:blip>
          <a:srcRect l="7608" r="9506" b="6288"/>
          <a:stretch/>
        </p:blipFill>
        <p:spPr>
          <a:xfrm>
            <a:off x="154063" y="1246175"/>
            <a:ext cx="426000" cy="4299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09" name="Google Shape;109;p15"/>
          <p:cNvSpPr txBox="1"/>
          <p:nvPr/>
        </p:nvSpPr>
        <p:spPr>
          <a:xfrm>
            <a:off x="629513" y="1143575"/>
            <a:ext cx="40656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latin typeface="Helvetica Neue"/>
                <a:ea typeface="Helvetica Neue"/>
                <a:cs typeface="Helvetica Neue"/>
                <a:sym typeface="Helvetica Neue"/>
              </a:rPr>
              <a:t>username</a:t>
            </a: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 Comment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0" name="Google Shape;110;p15"/>
          <p:cNvSpPr/>
          <p:nvPr/>
        </p:nvSpPr>
        <p:spPr>
          <a:xfrm>
            <a:off x="5190813" y="1440075"/>
            <a:ext cx="144000" cy="125400"/>
          </a:xfrm>
          <a:prstGeom prst="heart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1" name="Google Shape;111;p15"/>
          <p:cNvPicPr preferRelativeResize="0"/>
          <p:nvPr/>
        </p:nvPicPr>
        <p:blipFill rotWithShape="1">
          <a:blip r:embed="rId4">
            <a:alphaModFix/>
          </a:blip>
          <a:srcRect l="7608" r="9506" b="6288"/>
          <a:stretch/>
        </p:blipFill>
        <p:spPr>
          <a:xfrm>
            <a:off x="160250" y="2924975"/>
            <a:ext cx="426000" cy="4299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12" name="Google Shape;112;p15"/>
          <p:cNvSpPr txBox="1"/>
          <p:nvPr/>
        </p:nvSpPr>
        <p:spPr>
          <a:xfrm>
            <a:off x="635700" y="2822375"/>
            <a:ext cx="40656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username</a:t>
            </a:r>
            <a:r>
              <a:rPr lang="en"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Comment</a:t>
            </a:r>
            <a:endParaRPr sz="15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3" name="Google Shape;113;p15"/>
          <p:cNvSpPr/>
          <p:nvPr/>
        </p:nvSpPr>
        <p:spPr>
          <a:xfrm>
            <a:off x="5197000" y="3118875"/>
            <a:ext cx="144000" cy="125400"/>
          </a:xfrm>
          <a:prstGeom prst="heart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4" name="Google Shape;114;p15"/>
          <p:cNvPicPr preferRelativeResize="0"/>
          <p:nvPr/>
        </p:nvPicPr>
        <p:blipFill rotWithShape="1">
          <a:blip r:embed="rId4">
            <a:alphaModFix/>
          </a:blip>
          <a:srcRect l="7608" r="9506" b="6288"/>
          <a:stretch/>
        </p:blipFill>
        <p:spPr>
          <a:xfrm>
            <a:off x="160250" y="3763175"/>
            <a:ext cx="426000" cy="4299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15" name="Google Shape;115;p15"/>
          <p:cNvSpPr txBox="1"/>
          <p:nvPr/>
        </p:nvSpPr>
        <p:spPr>
          <a:xfrm>
            <a:off x="635700" y="3660575"/>
            <a:ext cx="40656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username</a:t>
            </a:r>
            <a:r>
              <a:rPr lang="en"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Comment</a:t>
            </a:r>
            <a:endParaRPr sz="15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6" name="Google Shape;116;p15"/>
          <p:cNvSpPr/>
          <p:nvPr/>
        </p:nvSpPr>
        <p:spPr>
          <a:xfrm>
            <a:off x="5197000" y="3957075"/>
            <a:ext cx="144000" cy="125400"/>
          </a:xfrm>
          <a:prstGeom prst="heart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7" name="Google Shape;117;p15"/>
          <p:cNvPicPr preferRelativeResize="0"/>
          <p:nvPr/>
        </p:nvPicPr>
        <p:blipFill rotWithShape="1">
          <a:blip r:embed="rId4">
            <a:alphaModFix/>
          </a:blip>
          <a:srcRect l="7608" r="9506" b="6288"/>
          <a:stretch/>
        </p:blipFill>
        <p:spPr>
          <a:xfrm>
            <a:off x="160250" y="4601375"/>
            <a:ext cx="426000" cy="4299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18" name="Google Shape;118;p15"/>
          <p:cNvSpPr txBox="1"/>
          <p:nvPr/>
        </p:nvSpPr>
        <p:spPr>
          <a:xfrm>
            <a:off x="635700" y="4498775"/>
            <a:ext cx="40656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username</a:t>
            </a:r>
            <a:r>
              <a:rPr lang="en"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Comment</a:t>
            </a:r>
            <a:endParaRPr sz="15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9" name="Google Shape;119;p15"/>
          <p:cNvSpPr/>
          <p:nvPr/>
        </p:nvSpPr>
        <p:spPr>
          <a:xfrm>
            <a:off x="5197000" y="4795275"/>
            <a:ext cx="144000" cy="125400"/>
          </a:xfrm>
          <a:prstGeom prst="heart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0" name="Google Shape;120;p15"/>
          <p:cNvPicPr preferRelativeResize="0"/>
          <p:nvPr/>
        </p:nvPicPr>
        <p:blipFill rotWithShape="1">
          <a:blip r:embed="rId4">
            <a:alphaModFix/>
          </a:blip>
          <a:srcRect l="7608" r="9506" b="6288"/>
          <a:stretch/>
        </p:blipFill>
        <p:spPr>
          <a:xfrm>
            <a:off x="160250" y="5363375"/>
            <a:ext cx="426000" cy="4299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21" name="Google Shape;121;p15"/>
          <p:cNvSpPr txBox="1"/>
          <p:nvPr/>
        </p:nvSpPr>
        <p:spPr>
          <a:xfrm>
            <a:off x="635700" y="5260775"/>
            <a:ext cx="40656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username</a:t>
            </a:r>
            <a:r>
              <a:rPr lang="en"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Comment</a:t>
            </a:r>
            <a:endParaRPr sz="15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2" name="Google Shape;122;p15"/>
          <p:cNvSpPr/>
          <p:nvPr/>
        </p:nvSpPr>
        <p:spPr>
          <a:xfrm>
            <a:off x="5197000" y="5557275"/>
            <a:ext cx="144000" cy="125400"/>
          </a:xfrm>
          <a:prstGeom prst="heart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3" name="Google Shape;123;p15"/>
          <p:cNvPicPr preferRelativeResize="0"/>
          <p:nvPr/>
        </p:nvPicPr>
        <p:blipFill rotWithShape="1">
          <a:blip r:embed="rId4">
            <a:alphaModFix/>
          </a:blip>
          <a:srcRect l="7608" r="9506" b="6288"/>
          <a:stretch/>
        </p:blipFill>
        <p:spPr>
          <a:xfrm>
            <a:off x="160250" y="6201575"/>
            <a:ext cx="426000" cy="4299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24" name="Google Shape;124;p15"/>
          <p:cNvSpPr txBox="1"/>
          <p:nvPr/>
        </p:nvSpPr>
        <p:spPr>
          <a:xfrm>
            <a:off x="635700" y="6098975"/>
            <a:ext cx="40656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username</a:t>
            </a:r>
            <a:r>
              <a:rPr lang="en"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Comment</a:t>
            </a:r>
            <a:endParaRPr sz="15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5" name="Google Shape;125;p15"/>
          <p:cNvSpPr/>
          <p:nvPr/>
        </p:nvSpPr>
        <p:spPr>
          <a:xfrm>
            <a:off x="5197000" y="6395475"/>
            <a:ext cx="144000" cy="125400"/>
          </a:xfrm>
          <a:prstGeom prst="heart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6" name="Google Shape;126;p15"/>
          <p:cNvPicPr preferRelativeResize="0"/>
          <p:nvPr/>
        </p:nvPicPr>
        <p:blipFill rotWithShape="1">
          <a:blip r:embed="rId4">
            <a:alphaModFix/>
          </a:blip>
          <a:srcRect l="7608" r="9506" b="6288"/>
          <a:stretch/>
        </p:blipFill>
        <p:spPr>
          <a:xfrm>
            <a:off x="160250" y="7039775"/>
            <a:ext cx="426000" cy="4299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27" name="Google Shape;127;p15"/>
          <p:cNvSpPr txBox="1"/>
          <p:nvPr/>
        </p:nvSpPr>
        <p:spPr>
          <a:xfrm>
            <a:off x="635700" y="6937175"/>
            <a:ext cx="40656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username</a:t>
            </a:r>
            <a:r>
              <a:rPr lang="en"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Comment</a:t>
            </a:r>
            <a:endParaRPr sz="15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8" name="Google Shape;128;p15"/>
          <p:cNvSpPr/>
          <p:nvPr/>
        </p:nvSpPr>
        <p:spPr>
          <a:xfrm>
            <a:off x="5197000" y="7233675"/>
            <a:ext cx="144000" cy="125400"/>
          </a:xfrm>
          <a:prstGeom prst="heart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9" name="Google Shape;129;p15"/>
          <p:cNvPicPr preferRelativeResize="0"/>
          <p:nvPr/>
        </p:nvPicPr>
        <p:blipFill rotWithShape="1">
          <a:blip r:embed="rId4">
            <a:alphaModFix/>
          </a:blip>
          <a:srcRect l="7608" r="9506" b="6288"/>
          <a:stretch/>
        </p:blipFill>
        <p:spPr>
          <a:xfrm>
            <a:off x="160250" y="7877975"/>
            <a:ext cx="426000" cy="4299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30" name="Google Shape;130;p15"/>
          <p:cNvSpPr txBox="1"/>
          <p:nvPr/>
        </p:nvSpPr>
        <p:spPr>
          <a:xfrm>
            <a:off x="635700" y="7775375"/>
            <a:ext cx="40656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username</a:t>
            </a:r>
            <a:r>
              <a:rPr lang="en"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Comment</a:t>
            </a:r>
            <a:endParaRPr sz="15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1" name="Google Shape;131;p15"/>
          <p:cNvSpPr/>
          <p:nvPr/>
        </p:nvSpPr>
        <p:spPr>
          <a:xfrm>
            <a:off x="5197000" y="8071875"/>
            <a:ext cx="144000" cy="125400"/>
          </a:xfrm>
          <a:prstGeom prst="heart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5"/>
          <p:cNvSpPr txBox="1"/>
          <p:nvPr/>
        </p:nvSpPr>
        <p:spPr>
          <a:xfrm>
            <a:off x="129325" y="8729075"/>
            <a:ext cx="4755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🎃</a:t>
            </a:r>
            <a:endParaRPr sz="2500"/>
          </a:p>
        </p:txBody>
      </p:sp>
      <p:sp>
        <p:nvSpPr>
          <p:cNvPr id="133" name="Google Shape;133;p15"/>
          <p:cNvSpPr txBox="1"/>
          <p:nvPr/>
        </p:nvSpPr>
        <p:spPr>
          <a:xfrm>
            <a:off x="829050" y="8729075"/>
            <a:ext cx="4755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💜</a:t>
            </a:r>
            <a:endParaRPr sz="2500"/>
          </a:p>
        </p:txBody>
      </p:sp>
      <p:sp>
        <p:nvSpPr>
          <p:cNvPr id="134" name="Google Shape;134;p15"/>
          <p:cNvSpPr txBox="1"/>
          <p:nvPr/>
        </p:nvSpPr>
        <p:spPr>
          <a:xfrm>
            <a:off x="1528775" y="8729075"/>
            <a:ext cx="4755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🙌</a:t>
            </a:r>
            <a:endParaRPr sz="2500"/>
          </a:p>
        </p:txBody>
      </p:sp>
      <p:sp>
        <p:nvSpPr>
          <p:cNvPr id="135" name="Google Shape;135;p15"/>
          <p:cNvSpPr txBox="1"/>
          <p:nvPr/>
        </p:nvSpPr>
        <p:spPr>
          <a:xfrm>
            <a:off x="2228500" y="8729075"/>
            <a:ext cx="4755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🔥</a:t>
            </a:r>
            <a:endParaRPr sz="2500"/>
          </a:p>
        </p:txBody>
      </p:sp>
      <p:sp>
        <p:nvSpPr>
          <p:cNvPr id="136" name="Google Shape;136;p15"/>
          <p:cNvSpPr txBox="1"/>
          <p:nvPr/>
        </p:nvSpPr>
        <p:spPr>
          <a:xfrm>
            <a:off x="2928225" y="8729075"/>
            <a:ext cx="4755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👏</a:t>
            </a:r>
            <a:endParaRPr sz="2500"/>
          </a:p>
        </p:txBody>
      </p:sp>
      <p:sp>
        <p:nvSpPr>
          <p:cNvPr id="137" name="Google Shape;137;p15"/>
          <p:cNvSpPr txBox="1"/>
          <p:nvPr/>
        </p:nvSpPr>
        <p:spPr>
          <a:xfrm>
            <a:off x="3627950" y="8729075"/>
            <a:ext cx="4755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😂</a:t>
            </a:r>
            <a:endParaRPr sz="2500"/>
          </a:p>
        </p:txBody>
      </p:sp>
      <p:sp>
        <p:nvSpPr>
          <p:cNvPr id="138" name="Google Shape;138;p15"/>
          <p:cNvSpPr txBox="1"/>
          <p:nvPr/>
        </p:nvSpPr>
        <p:spPr>
          <a:xfrm>
            <a:off x="4327675" y="8711075"/>
            <a:ext cx="4755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😍</a:t>
            </a:r>
            <a:endParaRPr sz="2500"/>
          </a:p>
        </p:txBody>
      </p:sp>
      <p:sp>
        <p:nvSpPr>
          <p:cNvPr id="139" name="Google Shape;139;p15"/>
          <p:cNvSpPr txBox="1"/>
          <p:nvPr/>
        </p:nvSpPr>
        <p:spPr>
          <a:xfrm>
            <a:off x="5027400" y="8711075"/>
            <a:ext cx="4755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😊</a:t>
            </a:r>
            <a:endParaRPr sz="2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Custom</PresentationFormat>
  <Paragraphs>55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Murray, Robert L</dc:creator>
  <cp:lastModifiedBy>Windows User</cp:lastModifiedBy>
  <cp:revision>1</cp:revision>
  <dcterms:modified xsi:type="dcterms:W3CDTF">2020-01-29T13:15:33Z</dcterms:modified>
</cp:coreProperties>
</file>