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2055" y="1600201"/>
            <a:ext cx="47244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Actor, director, producer, and writer</a:t>
            </a:r>
          </a:p>
          <a:p>
            <a:pPr eaLnBrk="1" hangingPunct="1"/>
            <a:endParaRPr lang="en-US" altLang="en-US" sz="4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Created </a:t>
            </a:r>
            <a:r>
              <a:rPr lang="ja-JP" altLang="en-US" sz="4000" dirty="0">
                <a:latin typeface="Goudy Old Style" panose="02020502050305020303" pitchFamily="18" charset="0"/>
              </a:rPr>
              <a:t>“</a:t>
            </a:r>
            <a:r>
              <a:rPr lang="en-US" altLang="ja-JP" sz="4000" dirty="0">
                <a:latin typeface="Goudy Old Style" panose="02020502050305020303" pitchFamily="18" charset="0"/>
              </a:rPr>
              <a:t>War of the Worlds</a:t>
            </a:r>
            <a:r>
              <a:rPr lang="ja-JP" altLang="en-US" sz="4000" dirty="0">
                <a:latin typeface="Goudy Old Style" panose="02020502050305020303" pitchFamily="18" charset="0"/>
              </a:rPr>
              <a:t>”</a:t>
            </a:r>
            <a:r>
              <a:rPr lang="en-US" altLang="ja-JP" sz="4000" dirty="0">
                <a:latin typeface="Goudy Old Style" panose="02020502050305020303" pitchFamily="18" charset="0"/>
              </a:rPr>
              <a:t> (1938)</a:t>
            </a:r>
          </a:p>
          <a:p>
            <a:pPr lvl="1"/>
            <a:r>
              <a:rPr lang="en-US" altLang="ja-JP" sz="4000" dirty="0">
                <a:latin typeface="Goudy Old Style" panose="02020502050305020303" pitchFamily="18" charset="0"/>
              </a:rPr>
              <a:t>Many people actually believed it was a real news report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4" y="1681164"/>
            <a:ext cx="3146425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97037"/>
            <a:ext cx="4882492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American painter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Painted </a:t>
            </a:r>
            <a:r>
              <a:rPr lang="ja-JP" altLang="en-US" sz="3600" i="1" dirty="0">
                <a:latin typeface="Goudy Old Style" panose="02020502050305020303" pitchFamily="18" charset="0"/>
              </a:rPr>
              <a:t>“</a:t>
            </a:r>
            <a:r>
              <a:rPr lang="en-US" altLang="ja-JP" sz="3600" i="1" dirty="0">
                <a:latin typeface="Goudy Old Style" panose="02020502050305020303" pitchFamily="18" charset="0"/>
              </a:rPr>
              <a:t>American Gothic</a:t>
            </a:r>
            <a:r>
              <a:rPr lang="ja-JP" altLang="en-US" sz="3600" i="1" dirty="0">
                <a:latin typeface="Goudy Old Style" panose="02020502050305020303" pitchFamily="18" charset="0"/>
              </a:rPr>
              <a:t>”</a:t>
            </a:r>
            <a:r>
              <a:rPr lang="en-US" altLang="ja-JP" sz="3600" i="1" dirty="0">
                <a:latin typeface="Goudy Old Style" panose="02020502050305020303" pitchFamily="18" charset="0"/>
              </a:rPr>
              <a:t> – </a:t>
            </a:r>
            <a:r>
              <a:rPr lang="en-US" altLang="ja-JP" sz="3600" dirty="0">
                <a:latin typeface="Goudy Old Style" panose="02020502050305020303" pitchFamily="18" charset="0"/>
              </a:rPr>
              <a:t>1930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 dirty="0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9" y="1853248"/>
            <a:ext cx="3466579" cy="41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Written by John Steinbeck in 1939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Also received assistance from the Federal Writer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 Project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70" y="1600201"/>
            <a:ext cx="312537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latin typeface="Goudy Old Style" panose="02020502050305020303" pitchFamily="18" charset="0"/>
              </a:rPr>
              <a:t>“Black Cabinet”</a:t>
            </a:r>
            <a:r>
              <a:rPr lang="en-US" altLang="en-US" sz="3200" dirty="0">
                <a:latin typeface="Goudy Old Style" panose="02020502050305020303" pitchFamily="18" charset="0"/>
              </a:rPr>
              <a:t>–Group 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7" y="2212139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145280" y="1316736"/>
            <a:ext cx="7851648" cy="53400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Powell v. Alabama was a Supreme Court Case in 1932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Nine African American men were put on trial for raping two white women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Eight of the Nine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1" y="2275096"/>
            <a:ext cx="3219379" cy="2784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3516923"/>
            <a:ext cx="8825658" cy="12604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Culture in the 1930</a:t>
            </a:r>
            <a:r>
              <a:rPr lang="ja-JP" altLang="en-US" dirty="0">
                <a:latin typeface="Goudy Old Style" panose="02020502050305020303" pitchFamily="18" charset="0"/>
              </a:rPr>
              <a:t>’</a:t>
            </a:r>
            <a:r>
              <a:rPr lang="en-US" altLang="ja-JP" dirty="0">
                <a:latin typeface="Goudy Old Style" panose="02020502050305020303" pitchFamily="18" charset="0"/>
              </a:rPr>
              <a:t>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1889" y="1574324"/>
            <a:ext cx="523552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Very profitable during the 1930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By 1940 65% of Americans were attending the movies at least once a week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2219008"/>
            <a:ext cx="4356100" cy="30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Gone With The Wind</a:t>
            </a:r>
            <a:r>
              <a:rPr lang="ja-JP" altLang="en-US" u="sng" dirty="0">
                <a:latin typeface="Goudy Old Style" panose="02020502050305020303" pitchFamily="18" charset="0"/>
              </a:rPr>
              <a:t>”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74788" y="1582737"/>
            <a:ext cx="518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Made in 1939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One of the most popular films of all time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Dealt with the life of plantation owners in the south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Acted as a </a:t>
            </a:r>
            <a:r>
              <a:rPr lang="ja-JP" altLang="en-US" sz="3000" dirty="0">
                <a:latin typeface="Goudy Old Style" panose="02020502050305020303" pitchFamily="18" charset="0"/>
              </a:rPr>
              <a:t>“</a:t>
            </a:r>
            <a:r>
              <a:rPr lang="en-US" altLang="ja-JP" sz="3000" dirty="0">
                <a:latin typeface="Goudy Old Style" panose="02020502050305020303" pitchFamily="18" charset="0"/>
              </a:rPr>
              <a:t>get-a-way</a:t>
            </a:r>
            <a:r>
              <a:rPr lang="ja-JP" altLang="en-US" sz="3000" dirty="0">
                <a:latin typeface="Goudy Old Style" panose="02020502050305020303" pitchFamily="18" charset="0"/>
              </a:rPr>
              <a:t>”</a:t>
            </a:r>
            <a:r>
              <a:rPr lang="en-US" altLang="ja-JP" sz="3000" dirty="0">
                <a:latin typeface="Goudy Old Style" panose="02020502050305020303" pitchFamily="18" charset="0"/>
              </a:rPr>
              <a:t> from the everyday hardships of the Great Depression</a:t>
            </a:r>
            <a:endParaRPr lang="en-US" alt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582737"/>
            <a:ext cx="2935288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871" y="1600200"/>
            <a:ext cx="5063965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Spoke to them as if he were a friend, not the President. </a:t>
            </a:r>
          </a:p>
          <a:p>
            <a:pPr lvl="1">
              <a:defRPr/>
            </a:pPr>
            <a:r>
              <a:rPr lang="en-US" sz="3000" dirty="0">
                <a:latin typeface="Goudy Old Style" panose="02020502050305020303" pitchFamily="18" charset="0"/>
                <a:ea typeface="+mn-ea"/>
              </a:rPr>
              <a:t>These messages 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03" y="2320131"/>
            <a:ext cx="3373438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396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28</cp:revision>
  <dcterms:created xsi:type="dcterms:W3CDTF">2016-12-21T02:57:50Z</dcterms:created>
  <dcterms:modified xsi:type="dcterms:W3CDTF">2020-01-06T12:38:42Z</dcterms:modified>
</cp:coreProperties>
</file>