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625962-B183-49A8-9005-0DA79085B787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DEAD4A-9241-4F85-BD04-00A4FFE5BE0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334000"/>
            <a:ext cx="8001000" cy="1219200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Goudy Old Style" panose="02020502050305020303" pitchFamily="18" charset="0"/>
                <a:cs typeface="Times New Roman" panose="02020603050405020304" pitchFamily="18" charset="0"/>
              </a:rPr>
              <a:t>Chapter 1–Principles of Government and Chapter 2-Origins of American Government </a:t>
            </a:r>
            <a:endParaRPr lang="en-US" sz="2000" dirty="0">
              <a:solidFill>
                <a:schemeClr val="tx1"/>
              </a:solidFill>
              <a:latin typeface="Goudy Old Style" panose="0202050205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990601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  <a:t>Test Materials</a:t>
            </a:r>
            <a:endParaRPr lang="en-US" b="1" u="sng" dirty="0">
              <a:latin typeface="Goudy Old Style" panose="0202050205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www.federalobserver.com/wp-content/uploads/2009/05/sign_constitu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71600"/>
            <a:ext cx="5638800" cy="37377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17987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mrclark.aretesys.com/Old%20QoD/qod6-19a7_files/image0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90"/>
            <a:ext cx="9144000" cy="68726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5844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esawparliamen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67800" cy="6705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7453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360" y="0"/>
            <a:ext cx="91256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149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</TotalTime>
  <Words>12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Test Materials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Materials</dc:title>
  <dc:creator>Windows User</dc:creator>
  <cp:lastModifiedBy>Windows User</cp:lastModifiedBy>
  <cp:revision>3</cp:revision>
  <dcterms:created xsi:type="dcterms:W3CDTF">2017-02-28T15:38:12Z</dcterms:created>
  <dcterms:modified xsi:type="dcterms:W3CDTF">2017-09-26T14:40:15Z</dcterms:modified>
</cp:coreProperties>
</file>