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43364-5CA5-45AF-83BC-502897D0BA8B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75656-05E1-4D4B-B36E-9F5BF48168C9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43364-5CA5-45AF-83BC-502897D0BA8B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75656-05E1-4D4B-B36E-9F5BF48168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43364-5CA5-45AF-83BC-502897D0BA8B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75656-05E1-4D4B-B36E-9F5BF48168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43364-5CA5-45AF-83BC-502897D0BA8B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75656-05E1-4D4B-B36E-9F5BF48168C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43364-5CA5-45AF-83BC-502897D0BA8B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75656-05E1-4D4B-B36E-9F5BF48168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43364-5CA5-45AF-83BC-502897D0BA8B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75656-05E1-4D4B-B36E-9F5BF48168C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43364-5CA5-45AF-83BC-502897D0BA8B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75656-05E1-4D4B-B36E-9F5BF48168C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43364-5CA5-45AF-83BC-502897D0BA8B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75656-05E1-4D4B-B36E-9F5BF48168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43364-5CA5-45AF-83BC-502897D0BA8B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75656-05E1-4D4B-B36E-9F5BF48168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43364-5CA5-45AF-83BC-502897D0BA8B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75656-05E1-4D4B-B36E-9F5BF48168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43364-5CA5-45AF-83BC-502897D0BA8B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75656-05E1-4D4B-B36E-9F5BF48168C9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6B43364-5CA5-45AF-83BC-502897D0BA8B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7E75656-05E1-4D4B-B36E-9F5BF48168C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smtClean="0"/>
              <a:t>-Test </a:t>
            </a:r>
            <a:r>
              <a:rPr lang="en-US" sz="4400" dirty="0" smtClean="0"/>
              <a:t>Materials</a:t>
            </a:r>
            <a:endParaRPr lang="en-US" sz="44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11-The First World War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82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CH19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9067800" cy="67056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521513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5378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46070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ttp://rulersandleaders.com/pol_cartoons/US%20&amp;%20League%20of%20Nations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14" y="2754"/>
            <a:ext cx="9112786" cy="685524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197552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ecoded-message-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8374405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</TotalTime>
  <Words>8</Words>
  <Application>Microsoft Office PowerPoint</Application>
  <PresentationFormat>On-screen Show (4:3)</PresentationFormat>
  <Paragraphs>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Slipstream</vt:lpstr>
      <vt:lpstr>Chapter 11-The First World War</vt:lpstr>
      <vt:lpstr>PowerPoint Presentation</vt:lpstr>
      <vt:lpstr>PowerPoint Presentation</vt:lpstr>
      <vt:lpstr>PowerPoint Presentation</vt:lpstr>
      <vt:lpstr>PowerPoint Presentation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11-The First World War</dc:title>
  <dc:creator>Windows User</dc:creator>
  <cp:lastModifiedBy>Windows User</cp:lastModifiedBy>
  <cp:revision>1</cp:revision>
  <dcterms:created xsi:type="dcterms:W3CDTF">2017-10-31T11:25:27Z</dcterms:created>
  <dcterms:modified xsi:type="dcterms:W3CDTF">2017-10-31T11:28:01Z</dcterms:modified>
</cp:coreProperties>
</file>