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324B-4849-4E3E-9FFA-C62298FBB5A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1257-DE10-4A66-8ED0-DF99EDD644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324B-4849-4E3E-9FFA-C62298FBB5A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1257-DE10-4A66-8ED0-DF99EDD644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324B-4849-4E3E-9FFA-C62298FBB5A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1257-DE10-4A66-8ED0-DF99EDD644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324B-4849-4E3E-9FFA-C62298FBB5A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1257-DE10-4A66-8ED0-DF99EDD644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324B-4849-4E3E-9FFA-C62298FBB5A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1257-DE10-4A66-8ED0-DF99EDD644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324B-4849-4E3E-9FFA-C62298FBB5A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1257-DE10-4A66-8ED0-DF99EDD644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324B-4849-4E3E-9FFA-C62298FBB5A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1257-DE10-4A66-8ED0-DF99EDD644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324B-4849-4E3E-9FFA-C62298FBB5A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1257-DE10-4A66-8ED0-DF99EDD644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324B-4849-4E3E-9FFA-C62298FBB5A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1257-DE10-4A66-8ED0-DF99EDD644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324B-4849-4E3E-9FFA-C62298FBB5A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1257-DE10-4A66-8ED0-DF99EDD644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324B-4849-4E3E-9FFA-C62298FBB5A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21257-DE10-4A66-8ED0-DF99EDD644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BD21257-DE10-4A66-8ED0-DF99EDD6445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353324B-4849-4E3E-9FFA-C62298FBB5AB}" type="datetimeFigureOut">
              <a:rPr lang="en-US" smtClean="0"/>
              <a:t>10/28/2019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543800" cy="784225"/>
          </a:xfrm>
        </p:spPr>
        <p:txBody>
          <a:bodyPr>
            <a:noAutofit/>
          </a:bodyPr>
          <a:lstStyle/>
          <a:p>
            <a:r>
              <a:rPr lang="en-US" sz="4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11-The First World War</a:t>
            </a:r>
            <a:endParaRPr lang="en-US" sz="4200" b="1" u="sng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3387" y="5791200"/>
            <a:ext cx="6400800" cy="762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Materials</a:t>
            </a:r>
            <a:endParaRPr lang="en-US" sz="4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laststandonzombieisland.files.wordpress.com/2015/07/m1919-with-sled-dog-alaska-wwi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24000"/>
            <a:ext cx="3256374" cy="4038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598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CH1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9067800" cy="6705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272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5378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593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rulersandleaders.com/pol_cartoons/US%20&amp;%20League%20of%20Nation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4" y="2754"/>
            <a:ext cx="9112786" cy="68552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8270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ecoded-message-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3880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 Target 5-Sentence Stems</a:t>
            </a:r>
            <a:endParaRPr lang="en-US" b="1" u="sng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1534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28.) </a:t>
            </a:r>
          </a:p>
          <a:p>
            <a:pPr lvl="1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major provisions (points) included in the Treaty of Versailles…</a:t>
            </a:r>
          </a:p>
          <a:p>
            <a:pPr lvl="1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names of the “Big Four” were…</a:t>
            </a:r>
          </a:p>
          <a:p>
            <a:pPr lvl="1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countries they represented were…</a:t>
            </a:r>
          </a:p>
          <a:p>
            <a:pPr lvl="1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new nations that were created were __________,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__________, and __________.</a:t>
            </a:r>
          </a:p>
          <a:p>
            <a:pPr marL="457200" lvl="1" indent="0">
              <a:buNone/>
            </a:pP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*Pick your viewpoint: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conditions placed on Germany were fair because…</a:t>
            </a:r>
          </a:p>
          <a:p>
            <a:pPr marL="457200" lvl="1" indent="0">
              <a:buNone/>
            </a:pP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conditions placed on Germany were fair because…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06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 Target 5-Sentence Stems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848600" cy="4800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29.)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characteristics of trench warfare were…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methods were used mainly because…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new technologies used in warfare in WWI…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two nations that used mainly trench warfare ________ and ________.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Trench warfare was a tedious (tiring) because…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Trench warfare was useless because…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569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 Target 5-Sentence Stems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077200" cy="4876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30.)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United States finally entered WWI…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United States involvement of American troops was important in the Allied victory because…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United States earned the right to define the terms of peace…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reason(s) why the United States re-entered a position of isolationism was…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United States did not join the League of Nations because…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986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34</TotalTime>
  <Words>201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Chapter 11-The First World War</vt:lpstr>
      <vt:lpstr>PowerPoint Presentation</vt:lpstr>
      <vt:lpstr>PowerPoint Presentation</vt:lpstr>
      <vt:lpstr>PowerPoint Presentation</vt:lpstr>
      <vt:lpstr>PowerPoint Presentation</vt:lpstr>
      <vt:lpstr>Learning Target 5-Sentence Stems</vt:lpstr>
      <vt:lpstr>Learning Target 5-Sentence Stems</vt:lpstr>
      <vt:lpstr>Learning Target 5-Sentence Stems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11-The First World War</dc:title>
  <dc:creator>Windows User</dc:creator>
  <cp:lastModifiedBy>Windows User</cp:lastModifiedBy>
  <cp:revision>3</cp:revision>
  <dcterms:created xsi:type="dcterms:W3CDTF">2019-10-28T11:52:32Z</dcterms:created>
  <dcterms:modified xsi:type="dcterms:W3CDTF">2019-10-28T12:26:47Z</dcterms:modified>
</cp:coreProperties>
</file>