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AE6AC1-A015-407C-A214-C3AA8B4F75F8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543835-8952-4D45-BA9F-1B45F2920F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313355" cy="1702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Chapter 13-Section </a:t>
            </a:r>
            <a:r>
              <a:rPr lang="en-US" altLang="en-US" b="1" dirty="0">
                <a:solidFill>
                  <a:srgbClr val="002060"/>
                </a:solidFill>
              </a:rPr>
              <a:t>2-</a:t>
            </a:r>
            <a:r>
              <a:rPr lang="en-US" altLang="en-US" dirty="0">
                <a:solidFill>
                  <a:srgbClr val="FF0000"/>
                </a:solidFill>
              </a:rPr>
              <a:t>Presidential Succession and the Vice Presidency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30600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18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87680" y="367506"/>
            <a:ext cx="5257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The Vice Presidency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Constitution pays little attention to the office but they have two formal duties: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1.) To preside over the Senate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2.) To help decide the question of presidential disability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Throughout history the office treated with little importance</a:t>
            </a:r>
          </a:p>
        </p:txBody>
      </p:sp>
      <p:pic>
        <p:nvPicPr>
          <p:cNvPr id="15364" name="Picture 7" descr="http://americanglob.com/wp-content/uploads/2010/09/Joe-Bi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96" y="1600200"/>
            <a:ext cx="2749303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334000" y="5799138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Vice President Joe Biden </a:t>
            </a:r>
          </a:p>
        </p:txBody>
      </p:sp>
    </p:spTree>
    <p:extLst>
      <p:ext uri="{BB962C8B-B14F-4D97-AF65-F5344CB8AC3E}">
        <p14:creationId xmlns:p14="http://schemas.microsoft.com/office/powerpoint/2010/main" val="18990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345621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The Vice-Presidency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Most who have served over time have made unkind comments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The job is heartbeat away from the presidency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b="1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b="1" u="sng" dirty="0"/>
              <a:t>Balance the Ticket-</a:t>
            </a:r>
            <a:r>
              <a:rPr lang="en-US" altLang="en-US" b="1" dirty="0"/>
              <a:t>When a person is chosen as a running mate who can strengthen the ticket for the presidential candidate </a:t>
            </a:r>
          </a:p>
        </p:txBody>
      </p:sp>
      <p:pic>
        <p:nvPicPr>
          <p:cNvPr id="16388" name="Picture 7" descr="http://web-images.chacha.com/images/Gallery/4870/what-are-some-fun-facts-about-vice-presidents-1874382305-oct-9-2012-1-600x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36358"/>
            <a:ext cx="2700338" cy="3762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486400" y="5791200"/>
            <a:ext cx="2984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Vice President Spiro Agnew</a:t>
            </a:r>
          </a:p>
        </p:txBody>
      </p:sp>
    </p:spTree>
    <p:extLst>
      <p:ext uri="{BB962C8B-B14F-4D97-AF65-F5344CB8AC3E}">
        <p14:creationId xmlns:p14="http://schemas.microsoft.com/office/powerpoint/2010/main" val="24825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The Vice President Today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95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Presidents have made them more important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Dick Cheney seen as the most influential V.P. (2001-2007)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Vice president Biden spent 36 years in the Senate and the head of the Foreign Relations Committee 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791493"/>
            <a:ext cx="2811463" cy="3780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257800" y="5791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Vice President Dick Chaney </a:t>
            </a:r>
          </a:p>
        </p:txBody>
      </p:sp>
    </p:spTree>
    <p:extLst>
      <p:ext uri="{BB962C8B-B14F-4D97-AF65-F5344CB8AC3E}">
        <p14:creationId xmlns:p14="http://schemas.microsoft.com/office/powerpoint/2010/main" val="28520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Vice President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The Vice President is seen as a “</a:t>
            </a:r>
            <a:r>
              <a:rPr lang="en-US" altLang="en-US" dirty="0">
                <a:solidFill>
                  <a:srgbClr val="002060"/>
                </a:solidFill>
              </a:rPr>
              <a:t>true assistant President</a:t>
            </a:r>
            <a:r>
              <a:rPr lang="en-US" altLang="en-US" dirty="0"/>
              <a:t>”</a:t>
            </a:r>
          </a:p>
          <a:p>
            <a:endParaRPr lang="en-US" altLang="en-US" dirty="0"/>
          </a:p>
          <a:p>
            <a:r>
              <a:rPr lang="en-US" altLang="en-US" dirty="0"/>
              <a:t>The Vice-president is not subject to removal from office by the President they must have Congresses approval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097213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724400" y="5935436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Vice President Nelson Rockefeller</a:t>
            </a:r>
          </a:p>
        </p:txBody>
      </p:sp>
    </p:spTree>
    <p:extLst>
      <p:ext uri="{BB962C8B-B14F-4D97-AF65-F5344CB8AC3E}">
        <p14:creationId xmlns:p14="http://schemas.microsoft.com/office/powerpoint/2010/main" val="36893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Vice Presidential Vacancy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9530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sz="2400" dirty="0"/>
              <a:t>There has been eighteen total vice presidential vacancies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sz="24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sz="2400" dirty="0"/>
              <a:t>Nine times by succession to President 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Twice by resignation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Seven times by death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sz="24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sz="2400" dirty="0"/>
              <a:t>Whenever there is a vacancy the President shall nominate the Vice-President, approved by majority of both houses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sz="2000" dirty="0"/>
              <a:t>Rockefeller and Ford</a:t>
            </a:r>
          </a:p>
        </p:txBody>
      </p:sp>
      <p:pic>
        <p:nvPicPr>
          <p:cNvPr id="19460" name="Picture 7" descr="http://upload.wikimedia.org/wikipedia/commons/4/4e/Gerald_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173413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998243" y="5759450"/>
            <a:ext cx="35401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Vice President Gerald Ford</a:t>
            </a:r>
          </a:p>
        </p:txBody>
      </p:sp>
    </p:spTree>
    <p:extLst>
      <p:ext uri="{BB962C8B-B14F-4D97-AF65-F5344CB8AC3E}">
        <p14:creationId xmlns:p14="http://schemas.microsoft.com/office/powerpoint/2010/main" val="777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9640"/>
            <a:ext cx="7924800" cy="56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549650" cy="56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Key Terms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5043" cy="45259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Presidential Succession</a:t>
            </a:r>
          </a:p>
          <a:p>
            <a:r>
              <a:rPr lang="en-US" altLang="en-US" sz="3600" dirty="0">
                <a:solidFill>
                  <a:srgbClr val="002060"/>
                </a:solidFill>
              </a:rPr>
              <a:t>Presidential Succession Act of 1947</a:t>
            </a:r>
          </a:p>
          <a:p>
            <a:r>
              <a:rPr lang="en-US" altLang="en-US" sz="3600" dirty="0">
                <a:solidFill>
                  <a:srgbClr val="FF0000"/>
                </a:solidFill>
              </a:rPr>
              <a:t>Balance the ticket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7038"/>
            <a:ext cx="3860800" cy="304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4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4331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The Constitution and Succession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Presidential Succession</a:t>
            </a:r>
            <a:r>
              <a:rPr lang="en-US" dirty="0" smtClean="0"/>
              <a:t>-How </a:t>
            </a:r>
            <a:r>
              <a:rPr lang="en-US" dirty="0"/>
              <a:t>a presidential vacancy is filled if president dies, resigns or is removed from </a:t>
            </a:r>
            <a:r>
              <a:rPr lang="en-US" dirty="0" smtClean="0"/>
              <a:t>office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 Constitution stated that the Presidential powers </a:t>
            </a:r>
            <a:r>
              <a:rPr lang="en-US" dirty="0"/>
              <a:t>would dissolve to the </a:t>
            </a:r>
            <a:r>
              <a:rPr lang="en-US" dirty="0" smtClean="0"/>
              <a:t>Vice-President in the event that the President can no longer carry out his duties </a:t>
            </a:r>
            <a:endParaRPr lang="en-US" dirty="0"/>
          </a:p>
        </p:txBody>
      </p:sp>
      <p:pic>
        <p:nvPicPr>
          <p:cNvPr id="8197" name="Picture 7" descr="http://bound4life.com/blog/system/files/243/original/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004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Presidential Succession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dirty="0"/>
              <a:t>Vice President John Taylor was the first V</a:t>
            </a:r>
            <a:r>
              <a:rPr lang="en-US" altLang="en-US" dirty="0" smtClean="0"/>
              <a:t>.P. to fill the Presidential void in </a:t>
            </a:r>
            <a:r>
              <a:rPr lang="en-US" altLang="en-US" dirty="0"/>
              <a:t>1841</a:t>
            </a:r>
          </a:p>
          <a:p>
            <a:endParaRPr lang="en-US" altLang="en-US" dirty="0"/>
          </a:p>
          <a:p>
            <a:r>
              <a:rPr lang="en-US" dirty="0"/>
              <a:t>Constitution did not provide </a:t>
            </a:r>
            <a:r>
              <a:rPr lang="en-US" dirty="0" smtClean="0"/>
              <a:t>a direct path </a:t>
            </a:r>
            <a:r>
              <a:rPr lang="en-US" dirty="0"/>
              <a:t>for </a:t>
            </a:r>
            <a:r>
              <a:rPr lang="en-US" dirty="0" smtClean="0"/>
              <a:t>succession until the </a:t>
            </a:r>
            <a:r>
              <a:rPr lang="en-US" altLang="en-US" dirty="0" smtClean="0"/>
              <a:t>25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Amendment </a:t>
            </a:r>
            <a:r>
              <a:rPr lang="en-US" altLang="en-US" dirty="0" smtClean="0"/>
              <a:t>was passed in </a:t>
            </a:r>
            <a:r>
              <a:rPr lang="en-US" altLang="en-US" dirty="0"/>
              <a:t>1967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This officially </a:t>
            </a:r>
            <a:r>
              <a:rPr lang="en-US" altLang="en-US" dirty="0"/>
              <a:t>states </a:t>
            </a:r>
            <a:r>
              <a:rPr lang="en-US" altLang="en-US" dirty="0" smtClean="0"/>
              <a:t>that the </a:t>
            </a:r>
            <a:r>
              <a:rPr lang="en-US" altLang="en-US" dirty="0"/>
              <a:t>vice-President will succeed the President</a:t>
            </a:r>
          </a:p>
          <a:p>
            <a:endParaRPr lang="en-US" altLang="en-US" dirty="0"/>
          </a:p>
        </p:txBody>
      </p:sp>
      <p:pic>
        <p:nvPicPr>
          <p:cNvPr id="9220" name="Picture 7" descr="http://4.bp.blogspot.com/_BZFYe98kpkk/TFP-mSrVnRI/AAAAAAAADOg/GUPZXZ21K-U/s1600/John+Taylor+of+Caro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20833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6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91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Presidential Succession Act 1967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343400" cy="49530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600" dirty="0">
                <a:solidFill>
                  <a:srgbClr val="FF0000"/>
                </a:solidFill>
              </a:rPr>
              <a:t>Set the line of </a:t>
            </a:r>
            <a:r>
              <a:rPr lang="en-US" altLang="en-US" sz="2600" u="sng" dirty="0">
                <a:solidFill>
                  <a:srgbClr val="FF0000"/>
                </a:solidFill>
              </a:rPr>
              <a:t>Presidential Succession </a:t>
            </a:r>
          </a:p>
          <a:p>
            <a:pPr lvl="1"/>
            <a:r>
              <a:rPr lang="en-US" altLang="en-US" sz="2600" dirty="0"/>
              <a:t>Vice-President</a:t>
            </a:r>
          </a:p>
          <a:p>
            <a:pPr lvl="1"/>
            <a:r>
              <a:rPr lang="en-US" altLang="en-US" sz="2600" dirty="0"/>
              <a:t>Speaker of the House</a:t>
            </a:r>
          </a:p>
          <a:p>
            <a:pPr lvl="1"/>
            <a:r>
              <a:rPr lang="en-US" altLang="en-US" sz="2600" dirty="0"/>
              <a:t>President pro tempore</a:t>
            </a:r>
          </a:p>
          <a:p>
            <a:pPr lvl="1"/>
            <a:r>
              <a:rPr lang="en-US" altLang="en-US" sz="2600" dirty="0"/>
              <a:t>Secretary of State</a:t>
            </a:r>
          </a:p>
          <a:p>
            <a:pPr lvl="1"/>
            <a:r>
              <a:rPr lang="en-US" altLang="en-US" sz="2600" dirty="0"/>
              <a:t>Rest of the 14 members of the cabinet </a:t>
            </a:r>
          </a:p>
        </p:txBody>
      </p:sp>
      <p:pic>
        <p:nvPicPr>
          <p:cNvPr id="10244" name="Picture 7" descr="http://2.bp.blogspot.com/-8GQeWa0-L3Y/TVbBAUlEJ4I/AAAAAAAABrk/UPYHsvdzFY0/s1600/president+succession+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5750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Presidential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38600" cy="51816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Until the 25</a:t>
            </a:r>
            <a:r>
              <a:rPr lang="en-US" baseline="30000" dirty="0"/>
              <a:t>th</a:t>
            </a:r>
            <a:r>
              <a:rPr lang="en-US" dirty="0"/>
              <a:t> Amendment there were serious gaps in the line of succession 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/>
              <a:t>Neither Constitution nor Congress made provisions for a disabled President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For 180 years the nation tempted fate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/>
              <a:t>Garfield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/>
              <a:t>Wilson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/>
              <a:t>Reagan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All disabled for a period of time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1268" name="Picture 7" descr="http://www.thepeoplehistory.com/amendmentstotheconstitution/twentyfifthamendmentsection1an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Presidential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Sections 3 and 5 of the 25</a:t>
            </a:r>
            <a:r>
              <a:rPr lang="en-US" baseline="30000" dirty="0"/>
              <a:t>th</a:t>
            </a:r>
            <a:r>
              <a:rPr lang="en-US" dirty="0"/>
              <a:t> Amendment fill disability gap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Vice-President becomes acting President if: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/>
              <a:t>President informs Congress is writing he will be unable to perform his duties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/>
              <a:t>VP and majority of Congress decide president is incapable</a:t>
            </a:r>
          </a:p>
        </p:txBody>
      </p:sp>
      <p:pic>
        <p:nvPicPr>
          <p:cNvPr id="12292" name="Picture 7" descr="http://gnosticwarrior.com/wp-content/uploads/2013/03/Al-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38" y="1828800"/>
            <a:ext cx="2935862" cy="376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564436" y="5753100"/>
            <a:ext cx="2819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Vice President Al Gore </a:t>
            </a:r>
          </a:p>
        </p:txBody>
      </p:sp>
    </p:spTree>
    <p:extLst>
      <p:ext uri="{BB962C8B-B14F-4D97-AF65-F5344CB8AC3E}">
        <p14:creationId xmlns:p14="http://schemas.microsoft.com/office/powerpoint/2010/main" val="1772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Presidential Disability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President can resume powers by notifying Congress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Vice-president and majority of congress can make a challenge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Congress has 21 days to decide the matter </a:t>
            </a:r>
          </a:p>
        </p:txBody>
      </p:sp>
      <p:pic>
        <p:nvPicPr>
          <p:cNvPr id="13316" name="Picture 7" descr="http://graphics8.nytimes.com/images/2009/01/06/us/06senate2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47275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6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u="sng" dirty="0">
                <a:solidFill>
                  <a:schemeClr val="tx1"/>
                </a:solidFill>
              </a:rPr>
              <a:t>Presidential Disability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25</a:t>
            </a:r>
            <a:r>
              <a:rPr lang="en-US" altLang="en-US" baseline="30000" dirty="0"/>
              <a:t>th</a:t>
            </a:r>
            <a:r>
              <a:rPr lang="en-US" altLang="en-US" dirty="0"/>
              <a:t> Amendment has been used three times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Ronald Regan 1985  presided for George Bush for 8 hours because of surgery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en-US" dirty="0"/>
              <a:t>2002, 2007 Dick Cheney for George W. Bush for medical procedures</a:t>
            </a:r>
          </a:p>
        </p:txBody>
      </p:sp>
      <p:pic>
        <p:nvPicPr>
          <p:cNvPr id="14340" name="Picture 9" descr="http://www.vicepresidentdanquayle.com/images/photo_gallery/Quayle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600200"/>
            <a:ext cx="3111500" cy="406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380038" y="5768975"/>
            <a:ext cx="3111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Vice President Dan Quayle </a:t>
            </a:r>
          </a:p>
        </p:txBody>
      </p:sp>
    </p:spTree>
    <p:extLst>
      <p:ext uri="{BB962C8B-B14F-4D97-AF65-F5344CB8AC3E}">
        <p14:creationId xmlns:p14="http://schemas.microsoft.com/office/powerpoint/2010/main" val="12179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</TotalTime>
  <Words>509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Chapter 13-Section 2-Presidential Succession and the Vice Presidency</vt:lpstr>
      <vt:lpstr>Key Terms</vt:lpstr>
      <vt:lpstr>The Constitution and Succession</vt:lpstr>
      <vt:lpstr>Presidential Succession</vt:lpstr>
      <vt:lpstr>Presidential Succession Act 1967</vt:lpstr>
      <vt:lpstr>Presidential Disability</vt:lpstr>
      <vt:lpstr>Presidential Disability</vt:lpstr>
      <vt:lpstr>Presidential Disability</vt:lpstr>
      <vt:lpstr>Presidential Disability</vt:lpstr>
      <vt:lpstr>The Vice Presidency</vt:lpstr>
      <vt:lpstr>The Vice-Presidency</vt:lpstr>
      <vt:lpstr>The Vice President Today</vt:lpstr>
      <vt:lpstr>Vice President</vt:lpstr>
      <vt:lpstr>Vice Presidential Vacancy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2-Presidential Succession and the Vice Presidency</dc:title>
  <dc:creator>Windows User</dc:creator>
  <cp:lastModifiedBy>Windows User</cp:lastModifiedBy>
  <cp:revision>5</cp:revision>
  <dcterms:created xsi:type="dcterms:W3CDTF">2018-05-24T13:42:04Z</dcterms:created>
  <dcterms:modified xsi:type="dcterms:W3CDTF">2018-12-14T15:29:09Z</dcterms:modified>
</cp:coreProperties>
</file>