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24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B79F-01E3-48E3-B9EA-54EC3662C3E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419F-FD2B-4B6D-B89E-1BADC281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B79F-01E3-48E3-B9EA-54EC3662C3E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419F-FD2B-4B6D-B89E-1BADC281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B79F-01E3-48E3-B9EA-54EC3662C3E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419F-FD2B-4B6D-B89E-1BADC281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B79F-01E3-48E3-B9EA-54EC3662C3E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419F-FD2B-4B6D-B89E-1BADC281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B79F-01E3-48E3-B9EA-54EC3662C3E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419F-FD2B-4B6D-B89E-1BADC281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B79F-01E3-48E3-B9EA-54EC3662C3E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419F-FD2B-4B6D-B89E-1BADC281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B79F-01E3-48E3-B9EA-54EC3662C3E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419F-FD2B-4B6D-B89E-1BADC281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B79F-01E3-48E3-B9EA-54EC3662C3E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419F-FD2B-4B6D-B89E-1BADC281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B79F-01E3-48E3-B9EA-54EC3662C3E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419F-FD2B-4B6D-B89E-1BADC28128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B79F-01E3-48E3-B9EA-54EC3662C3E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419F-FD2B-4B6D-B89E-1BADC28128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B79F-01E3-48E3-B9EA-54EC3662C3E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1419F-FD2B-4B6D-B89E-1BADC281285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671419F-FD2B-4B6D-B89E-1BADC281285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1A5B79F-01E3-48E3-B9EA-54EC3662C3E7}" type="datetimeFigureOut">
              <a:rPr lang="en-US" smtClean="0"/>
              <a:t>4/26/2019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/>
          <a:lstStyle/>
          <a:p>
            <a:pPr algn="ctr"/>
            <a:r>
              <a:rPr lang="en-US" sz="4000" b="1" u="sng" dirty="0" smtClean="0">
                <a:latin typeface="Goudy Old Style" panose="02020502050305020303" pitchFamily="18" charset="0"/>
              </a:rPr>
              <a:t>Chapter 20-The New Frontier and the Great Society </a:t>
            </a:r>
            <a:endParaRPr lang="en-US" sz="4000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638800"/>
            <a:ext cx="6400800" cy="762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Test Materials</a:t>
            </a:r>
            <a:endParaRPr lang="en-US" sz="4000" dirty="0">
              <a:solidFill>
                <a:srgbClr val="FF0000"/>
              </a:solidFill>
              <a:latin typeface="Goudy Old Style" panose="02020502050305020303" pitchFamily="18" charset="0"/>
            </a:endParaRPr>
          </a:p>
        </p:txBody>
      </p:sp>
      <p:pic>
        <p:nvPicPr>
          <p:cNvPr id="2050" name="Picture 2" descr="https://upload.wikimedia.org/wikipedia/commons/9/9a/Lyndon_B._Johnson_post-presidency_portrait_September_18%2C_1972_-_LBJ_Museum_D4717-23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762" y="2209800"/>
            <a:ext cx="2934388" cy="3352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94232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CH28_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929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58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144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Primary Source #1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8458200" cy="5562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757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Primary Source #2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1"/>
            <a:ext cx="8382000" cy="5638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033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245</TotalTime>
  <Words>18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Chapter 20-The New Frontier and the Great Society </vt:lpstr>
      <vt:lpstr>PowerPoint Presentation</vt:lpstr>
      <vt:lpstr>PowerPoint Presentation</vt:lpstr>
      <vt:lpstr>Primary Source #1</vt:lpstr>
      <vt:lpstr>Primary Source #2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20-The New Frontier and the Great Society</dc:title>
  <dc:creator>Windows User</dc:creator>
  <cp:lastModifiedBy>Windows User</cp:lastModifiedBy>
  <cp:revision>6</cp:revision>
  <dcterms:created xsi:type="dcterms:W3CDTF">2016-05-16T11:41:26Z</dcterms:created>
  <dcterms:modified xsi:type="dcterms:W3CDTF">2019-04-26T11:50:23Z</dcterms:modified>
</cp:coreProperties>
</file>