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1pPr>
    <a:lvl2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2pPr>
    <a:lvl3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3pPr>
    <a:lvl4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4pPr>
    <a:lvl5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5pPr>
    <a:lvl6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6pPr>
    <a:lvl7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7pPr>
    <a:lvl8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8pPr>
    <a:lvl9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240" y="6"/>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02584363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2616200"/>
            <a:ext cx="10464800" cy="2540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207000"/>
            <a:ext cx="10464800" cy="1663700"/>
          </a:xfrm>
          <a:prstGeom prst="rect">
            <a:avLst/>
          </a:prstGeom>
        </p:spPr>
        <p:txBody>
          <a:bodyPr anchor="t"/>
          <a:lstStyle>
            <a:lvl1pPr marL="0" indent="0" algn="ctr">
              <a:spcBef>
                <a:spcPts val="0"/>
              </a:spcBef>
              <a:buSzTx/>
              <a:buNone/>
            </a:lvl1pPr>
            <a:lvl2pPr marL="0" indent="0" algn="ctr">
              <a:spcBef>
                <a:spcPts val="0"/>
              </a:spcBef>
              <a:buSzTx/>
              <a:buNone/>
            </a:lvl2pPr>
            <a:lvl3pPr marL="0" indent="0" algn="ctr">
              <a:spcBef>
                <a:spcPts val="0"/>
              </a:spcBef>
              <a:buSzTx/>
              <a:buNone/>
            </a:lvl3pPr>
            <a:lvl4pPr marL="0" indent="0" algn="ctr">
              <a:spcBef>
                <a:spcPts val="0"/>
              </a:spcBef>
              <a:buSzTx/>
              <a:buNone/>
            </a:lvl4pPr>
            <a:lvl5pPr marL="0" indent="0" algn="ctr">
              <a:spcBef>
                <a:spcPts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5715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Type a quote here.”"/>
          <p:cNvSpPr txBox="1">
            <a:spLocks noGrp="1"/>
          </p:cNvSpPr>
          <p:nvPr>
            <p:ph type="body" sz="quarter" idx="14"/>
          </p:nvPr>
        </p:nvSpPr>
        <p:spPr>
          <a:xfrm>
            <a:off x="1270000" y="4518049"/>
            <a:ext cx="10464800" cy="717502"/>
          </a:xfrm>
          <a:prstGeom prst="rect">
            <a:avLst/>
          </a:prstGeom>
        </p:spPr>
        <p:txBody>
          <a:bodyPr>
            <a:spAutoFit/>
          </a:bodyPr>
          <a:lstStyle>
            <a:lvl1pPr marL="0" indent="0" algn="ctr">
              <a:spcBef>
                <a:spcPts val="2400"/>
              </a:spcBef>
              <a:buSzTx/>
              <a:buNone/>
              <a:defRPr sz="3800"/>
            </a:lvl1pPr>
          </a:lstStyle>
          <a:p>
            <a:r>
              <a:t>“Type a quote here.”</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a:ln w="88900"/>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181100" y="1160942"/>
            <a:ext cx="10642600" cy="5511801"/>
          </a:xfrm>
          <a:prstGeom prst="rect">
            <a:avLst/>
          </a:prstGeom>
          <a:ln w="9525">
            <a:round/>
          </a:ln>
        </p:spPr>
        <p:txBody>
          <a:bodyPr lIns="91439" tIns="45719" rIns="91439" bIns="45719" anchor="t">
            <a:noAutofit/>
          </a:bodyPr>
          <a:lstStyle/>
          <a:p>
            <a:endParaRPr/>
          </a:p>
        </p:txBody>
      </p:sp>
      <p:sp>
        <p:nvSpPr>
          <p:cNvPr id="21" name="Title Text"/>
          <p:cNvSpPr txBox="1">
            <a:spLocks noGrp="1"/>
          </p:cNvSpPr>
          <p:nvPr>
            <p:ph type="title"/>
          </p:nvPr>
        </p:nvSpPr>
        <p:spPr>
          <a:xfrm>
            <a:off x="1181100" y="6794500"/>
            <a:ext cx="10642600" cy="1511300"/>
          </a:xfrm>
          <a:prstGeom prst="rect">
            <a:avLst/>
          </a:prstGeom>
        </p:spPr>
        <p:txBody>
          <a:bodyPr/>
          <a:lstStyle/>
          <a:p>
            <a:r>
              <a:t>Title Text</a:t>
            </a:r>
          </a:p>
        </p:txBody>
      </p:sp>
      <p:sp>
        <p:nvSpPr>
          <p:cNvPr id="22" name="Body Level One…"/>
          <p:cNvSpPr txBox="1">
            <a:spLocks noGrp="1"/>
          </p:cNvSpPr>
          <p:nvPr>
            <p:ph type="body" sz="quarter" idx="1"/>
          </p:nvPr>
        </p:nvSpPr>
        <p:spPr>
          <a:xfrm>
            <a:off x="1181100" y="8382000"/>
            <a:ext cx="10642600" cy="939800"/>
          </a:xfrm>
          <a:prstGeom prst="rect">
            <a:avLst/>
          </a:prstGeom>
        </p:spPr>
        <p:txBody>
          <a:bodyPr anchor="t"/>
          <a:lstStyle>
            <a:lvl1pPr marL="0" indent="0" algn="ctr">
              <a:spcBef>
                <a:spcPts val="0"/>
              </a:spcBef>
              <a:buSzTx/>
              <a:buNone/>
            </a:lvl1pPr>
            <a:lvl2pPr marL="0" indent="0" algn="ctr">
              <a:spcBef>
                <a:spcPts val="0"/>
              </a:spcBef>
              <a:buSzTx/>
              <a:buNone/>
            </a:lvl2pPr>
            <a:lvl3pPr marL="0" indent="0" algn="ctr">
              <a:spcBef>
                <a:spcPts val="0"/>
              </a:spcBef>
              <a:buSzTx/>
              <a:buNone/>
            </a:lvl3pPr>
            <a:lvl4pPr marL="0" indent="0" algn="ctr">
              <a:spcBef>
                <a:spcPts val="0"/>
              </a:spcBef>
              <a:buSzTx/>
              <a:buNone/>
            </a:lvl4pPr>
            <a:lvl5pPr marL="0" indent="0" algn="ctr">
              <a:spcBef>
                <a:spcPts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606800"/>
            <a:ext cx="10464800" cy="2540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7226300" y="1231900"/>
            <a:ext cx="4914900" cy="6997700"/>
          </a:xfrm>
          <a:prstGeom prst="rect">
            <a:avLst/>
          </a:prstGeom>
          <a:ln w="9525">
            <a:round/>
          </a:ln>
        </p:spPr>
        <p:txBody>
          <a:bodyPr lIns="91439" tIns="45719" rIns="91439" bIns="45719" anchor="t">
            <a:noAutofit/>
          </a:bodyPr>
          <a:lstStyle/>
          <a:p>
            <a:endParaRPr/>
          </a:p>
        </p:txBody>
      </p:sp>
      <p:sp>
        <p:nvSpPr>
          <p:cNvPr id="39" name="Title Text"/>
          <p:cNvSpPr txBox="1">
            <a:spLocks noGrp="1"/>
          </p:cNvSpPr>
          <p:nvPr>
            <p:ph type="title"/>
          </p:nvPr>
        </p:nvSpPr>
        <p:spPr>
          <a:xfrm>
            <a:off x="609600" y="1155700"/>
            <a:ext cx="5994400" cy="3568700"/>
          </a:xfrm>
          <a:prstGeom prst="rect">
            <a:avLst/>
          </a:prstGeom>
        </p:spPr>
        <p:txBody>
          <a:bodyPr anchor="b"/>
          <a:lstStyle>
            <a:lvl1pPr>
              <a:defRPr sz="5800"/>
            </a:lvl1pPr>
          </a:lstStyle>
          <a:p>
            <a:r>
              <a:t>Title Text</a:t>
            </a:r>
          </a:p>
        </p:txBody>
      </p:sp>
      <p:sp>
        <p:nvSpPr>
          <p:cNvPr id="40" name="Body Level One…"/>
          <p:cNvSpPr txBox="1">
            <a:spLocks noGrp="1"/>
          </p:cNvSpPr>
          <p:nvPr>
            <p:ph type="body" sz="quarter" idx="1"/>
          </p:nvPr>
        </p:nvSpPr>
        <p:spPr>
          <a:xfrm>
            <a:off x="609600" y="4762500"/>
            <a:ext cx="5994400" cy="3568700"/>
          </a:xfrm>
          <a:prstGeom prst="rect">
            <a:avLst/>
          </a:prstGeom>
        </p:spPr>
        <p:txBody>
          <a:bodyPr anchor="t"/>
          <a:lstStyle>
            <a:lvl1pPr marL="0" indent="0" algn="ctr">
              <a:spcBef>
                <a:spcPts val="0"/>
              </a:spcBef>
              <a:buSzTx/>
              <a:buNone/>
            </a:lvl1pPr>
            <a:lvl2pPr marL="0" indent="0" algn="ctr">
              <a:spcBef>
                <a:spcPts val="0"/>
              </a:spcBef>
              <a:buSzTx/>
              <a:buNone/>
            </a:lvl2pPr>
            <a:lvl3pPr marL="0" indent="0" algn="ctr">
              <a:spcBef>
                <a:spcPts val="0"/>
              </a:spcBef>
              <a:buSzTx/>
              <a:buNone/>
            </a:lvl3pPr>
            <a:lvl4pPr marL="0" indent="0" algn="ctr">
              <a:spcBef>
                <a:spcPts val="0"/>
              </a:spcBef>
              <a:buSzTx/>
              <a:buNone/>
            </a:lvl4pPr>
            <a:lvl5pPr marL="0" indent="0" algn="ctr">
              <a:spcBef>
                <a:spcPts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xfrm>
            <a:off x="1270000" y="2768600"/>
            <a:ext cx="10464800" cy="57404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972300" y="2984500"/>
            <a:ext cx="4747115" cy="6019800"/>
          </a:xfrm>
          <a:prstGeom prst="rect">
            <a:avLst/>
          </a:prstGeom>
          <a:ln w="9525">
            <a:round/>
          </a:ln>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270000" y="2946400"/>
            <a:ext cx="5270500" cy="6096000"/>
          </a:xfrm>
          <a:prstGeom prst="rect">
            <a:avLst/>
          </a:prstGeom>
        </p:spPr>
        <p:txBody>
          <a:bodyPr/>
          <a:lstStyle>
            <a:lvl1pPr marL="482600" indent="-482600">
              <a:spcBef>
                <a:spcPts val="3200"/>
              </a:spcBef>
              <a:buBlip>
                <a:blip r:embed="rId2"/>
              </a:buBlip>
              <a:defRPr sz="3200"/>
            </a:lvl1pPr>
            <a:lvl2pPr marL="965200" indent="-482600">
              <a:spcBef>
                <a:spcPts val="3200"/>
              </a:spcBef>
              <a:buBlip>
                <a:blip r:embed="rId2"/>
              </a:buBlip>
              <a:defRPr sz="3200"/>
            </a:lvl2pPr>
            <a:lvl3pPr marL="1447800" indent="-482600">
              <a:spcBef>
                <a:spcPts val="3200"/>
              </a:spcBef>
              <a:buBlip>
                <a:blip r:embed="rId2"/>
              </a:buBlip>
              <a:defRPr sz="3200"/>
            </a:lvl3pPr>
            <a:lvl4pPr marL="1930400" indent="-482600">
              <a:spcBef>
                <a:spcPts val="3200"/>
              </a:spcBef>
              <a:buBlip>
                <a:blip r:embed="rId2"/>
              </a:buBlip>
              <a:defRPr sz="3200"/>
            </a:lvl4pPr>
            <a:lvl5pPr marL="2413000" indent="-482600">
              <a:spcBef>
                <a:spcPts val="3200"/>
              </a:spcBef>
              <a:buBlip>
                <a:blip r:embed="rId2"/>
              </a:buBlip>
              <a:defRPr sz="32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256723" y="9197831"/>
            <a:ext cx="409839" cy="454170"/>
          </a:xfrm>
          <a:prstGeom prst="rect">
            <a:avLst/>
          </a:prstGeom>
        </p:spPr>
        <p:txBody>
          <a:bodyPr/>
          <a:lstStyle>
            <a:lvl1pPr algn="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7273168" y="5018682"/>
            <a:ext cx="4927601" cy="3937001"/>
          </a:xfrm>
          <a:prstGeom prst="rect">
            <a:avLst/>
          </a:prstGeom>
          <a:ln w="9525">
            <a:round/>
          </a:ln>
        </p:spPr>
        <p:txBody>
          <a:bodyPr lIns="91439" tIns="45719" rIns="91439" bIns="45719" anchor="t">
            <a:noAutofit/>
          </a:bodyPr>
          <a:lstStyle/>
          <a:p>
            <a:endParaRPr/>
          </a:p>
        </p:txBody>
      </p:sp>
      <p:sp>
        <p:nvSpPr>
          <p:cNvPr id="84" name="Image"/>
          <p:cNvSpPr>
            <a:spLocks noGrp="1"/>
          </p:cNvSpPr>
          <p:nvPr>
            <p:ph type="pic" sz="quarter" idx="14"/>
          </p:nvPr>
        </p:nvSpPr>
        <p:spPr>
          <a:xfrm rot="21600000">
            <a:off x="7269536" y="774699"/>
            <a:ext cx="4927601" cy="3937001"/>
          </a:xfrm>
          <a:prstGeom prst="rect">
            <a:avLst/>
          </a:prstGeom>
          <a:ln w="9525">
            <a:round/>
          </a:ln>
        </p:spPr>
        <p:txBody>
          <a:bodyPr lIns="91439" tIns="45719" rIns="91439" bIns="45719" anchor="t">
            <a:noAutofit/>
          </a:bodyPr>
          <a:lstStyle/>
          <a:p>
            <a:endParaRPr/>
          </a:p>
        </p:txBody>
      </p:sp>
      <p:sp>
        <p:nvSpPr>
          <p:cNvPr id="85" name="Image"/>
          <p:cNvSpPr>
            <a:spLocks noGrp="1"/>
          </p:cNvSpPr>
          <p:nvPr>
            <p:ph type="pic" sz="half" idx="15"/>
          </p:nvPr>
        </p:nvSpPr>
        <p:spPr>
          <a:xfrm rot="21600000">
            <a:off x="787399" y="774699"/>
            <a:ext cx="6159501" cy="8204201"/>
          </a:xfrm>
          <a:prstGeom prst="rect">
            <a:avLst/>
          </a:prstGeom>
          <a:ln w="9525">
            <a:round/>
          </a:ln>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Body Level One…"/>
          <p:cNvSpPr txBox="1">
            <a:spLocks noGrp="1"/>
          </p:cNvSpPr>
          <p:nvPr>
            <p:ph type="body" idx="1"/>
          </p:nvPr>
        </p:nvSpPr>
        <p:spPr>
          <a:xfrm>
            <a:off x="1270000" y="1066800"/>
            <a:ext cx="10464800" cy="762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r>
              <a:t>Body Level One</a:t>
            </a:r>
          </a:p>
          <a:p>
            <a:pPr lvl="1"/>
            <a:r>
              <a:t>Body Level Two</a:t>
            </a:r>
          </a:p>
          <a:p>
            <a:pPr lvl="2"/>
            <a:r>
              <a:t>Body Level Three</a:t>
            </a:r>
          </a:p>
          <a:p>
            <a:pPr lvl="3"/>
            <a:r>
              <a:t>Body Level Four</a:t>
            </a:r>
          </a:p>
          <a:p>
            <a:pPr lvl="4"/>
            <a:r>
              <a:t>Body Level Five</a:t>
            </a:r>
          </a:p>
        </p:txBody>
      </p:sp>
      <p:sp>
        <p:nvSpPr>
          <p:cNvPr id="3" name="Title Text"/>
          <p:cNvSpPr txBox="1">
            <a:spLocks noGrp="1"/>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4" name="Slide Number"/>
          <p:cNvSpPr txBox="1">
            <a:spLocks noGrp="1"/>
          </p:cNvSpPr>
          <p:nvPr>
            <p:ph type="sldNum" sz="quarter" idx="2"/>
          </p:nvPr>
        </p:nvSpPr>
        <p:spPr>
          <a:xfrm>
            <a:off x="6297011" y="9197831"/>
            <a:ext cx="409839" cy="454170"/>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1pPr>
      <a:lvl2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2pPr>
      <a:lvl3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3pPr>
      <a:lvl4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4pPr>
      <a:lvl5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5pPr>
      <a:lvl6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6pPr>
      <a:lvl7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7pPr>
      <a:lvl8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8pPr>
      <a:lvl9pPr marL="0" marR="0" indent="0" algn="ctr" defTabSz="457200" rtl="0" latinLnBrk="0">
        <a:lnSpc>
          <a:spcPct val="100000"/>
        </a:lnSpc>
        <a:spcBef>
          <a:spcPts val="0"/>
        </a:spcBef>
        <a:spcAft>
          <a:spcPts val="0"/>
        </a:spcAft>
        <a:buClrTx/>
        <a:buSzTx/>
        <a:buFontTx/>
        <a:buNone/>
        <a:tabLst/>
        <a:defRPr sz="7200" b="0" i="0" u="none" strike="noStrike" cap="none" spc="0" baseline="0">
          <a:ln>
            <a:noFill/>
          </a:ln>
          <a:solidFill>
            <a:srgbClr val="FFFFFF"/>
          </a:solidFill>
          <a:uFillTx/>
          <a:latin typeface="+mn-lt"/>
          <a:ea typeface="+mn-ea"/>
          <a:cs typeface="+mn-cs"/>
          <a:sym typeface="Chalkduster"/>
        </a:defRPr>
      </a:lvl9pPr>
    </p:titleStyle>
    <p:bodyStyle>
      <a:lvl1pPr marL="5715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1pPr>
      <a:lvl2pPr marL="11430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2pPr>
      <a:lvl3pPr marL="17145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3pPr>
      <a:lvl4pPr marL="22860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4pPr>
      <a:lvl5pPr marL="28575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5pPr>
      <a:lvl6pPr marL="34290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6pPr>
      <a:lvl7pPr marL="40005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7pPr>
      <a:lvl8pPr marL="45720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8pPr>
      <a:lvl9pPr marL="5143500" marR="0" indent="-571500" algn="l" defTabSz="457200" rtl="0" latinLnBrk="0">
        <a:lnSpc>
          <a:spcPct val="100000"/>
        </a:lnSpc>
        <a:spcBef>
          <a:spcPts val="3600"/>
        </a:spcBef>
        <a:spcAft>
          <a:spcPts val="0"/>
        </a:spcAft>
        <a:buClrTx/>
        <a:buSzPct val="43000"/>
        <a:buFontTx/>
        <a:buBlip>
          <a:blip r:embed="rId15"/>
        </a:buBlip>
        <a:tabLst/>
        <a:defRPr sz="3600" b="0" i="0" u="none" strike="noStrike" cap="none" spc="0" baseline="0">
          <a:ln>
            <a:noFill/>
          </a:ln>
          <a:solidFill>
            <a:srgbClr val="FFFFFF"/>
          </a:solidFill>
          <a:uFillTx/>
          <a:latin typeface="+mn-lt"/>
          <a:ea typeface="+mn-ea"/>
          <a:cs typeface="+mn-cs"/>
          <a:sym typeface="Chalkduster"/>
        </a:defRPr>
      </a:lvl9pPr>
    </p:bodyStyle>
    <p:otherStyle>
      <a:lvl1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1pPr>
      <a:lvl2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2pPr>
      <a:lvl3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3pPr>
      <a:lvl4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4pPr>
      <a:lvl5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5pPr>
      <a:lvl6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6pPr>
      <a:lvl7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7pPr>
      <a:lvl8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8pPr>
      <a:lvl9pPr marL="0" marR="0" indent="0" algn="ctr"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halkduste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hapters 3 &amp; 4…"/>
          <p:cNvSpPr txBox="1">
            <a:spLocks noGrp="1"/>
          </p:cNvSpPr>
          <p:nvPr>
            <p:ph type="ctrTitle"/>
          </p:nvPr>
        </p:nvSpPr>
        <p:spPr>
          <a:prstGeom prst="rect">
            <a:avLst/>
          </a:prstGeom>
        </p:spPr>
        <p:txBody>
          <a:bodyPr/>
          <a:lstStyle/>
          <a:p>
            <a:r>
              <a:t>Chapters 3 &amp; 4</a:t>
            </a:r>
          </a:p>
          <a:p>
            <a:r>
              <a:t>Test Material</a:t>
            </a:r>
          </a:p>
        </p:txBody>
      </p:sp>
      <p:sp>
        <p:nvSpPr>
          <p:cNvPr id="120" name="11th Grade Government"/>
          <p:cNvSpPr txBox="1">
            <a:spLocks noGrp="1"/>
          </p:cNvSpPr>
          <p:nvPr>
            <p:ph type="subTitle" sz="quarter" idx="1"/>
          </p:nvPr>
        </p:nvSpPr>
        <p:spPr>
          <a:prstGeom prst="rect">
            <a:avLst/>
          </a:prstGeom>
        </p:spPr>
        <p:txBody>
          <a:bodyPr/>
          <a:lstStyle/>
          <a:p>
            <a:r>
              <a:t>11th Grade Government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Image" descr="Image"/>
          <p:cNvPicPr>
            <a:picLocks noGrp="1" noChangeAspect="1"/>
          </p:cNvPicPr>
          <p:nvPr>
            <p:ph type="pic" idx="13"/>
          </p:nvPr>
        </p:nvPicPr>
        <p:blipFill>
          <a:blip r:embed="rId2">
            <a:extLst/>
          </a:blip>
          <a:srcRect t="778"/>
          <a:stretch>
            <a:fillRect/>
          </a:stretch>
        </p:blipFill>
        <p:spPr>
          <a:xfrm>
            <a:off x="0" y="0"/>
            <a:ext cx="13004800" cy="8832341"/>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Image" descr="Image"/>
          <p:cNvPicPr>
            <a:picLocks noGrp="1" noChangeAspect="1"/>
          </p:cNvPicPr>
          <p:nvPr>
            <p:ph type="pic" idx="13"/>
          </p:nvPr>
        </p:nvPicPr>
        <p:blipFill>
          <a:blip r:embed="rId2">
            <a:extLst/>
          </a:blip>
          <a:srcRect/>
          <a:stretch>
            <a:fillRect/>
          </a:stretch>
        </p:blipFill>
        <p:spPr>
          <a:xfrm>
            <a:off x="543470" y="0"/>
            <a:ext cx="11917861" cy="9753600"/>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Document C…"/>
          <p:cNvSpPr txBox="1">
            <a:spLocks noGrp="1"/>
          </p:cNvSpPr>
          <p:nvPr>
            <p:ph type="body" idx="1"/>
          </p:nvPr>
        </p:nvSpPr>
        <p:spPr>
          <a:xfrm>
            <a:off x="361379" y="368300"/>
            <a:ext cx="12382501" cy="8902700"/>
          </a:xfrm>
          <a:prstGeom prst="rect">
            <a:avLst/>
          </a:prstGeom>
          <a:solidFill>
            <a:srgbClr val="B7BAC0">
              <a:alpha val="54000"/>
            </a:srgbClr>
          </a:solidFill>
        </p:spPr>
        <p:txBody>
          <a:bodyPr/>
          <a:lstStyle/>
          <a:p>
            <a:pPr marL="0" indent="0" algn="ctr">
              <a:spcBef>
                <a:spcPts val="0"/>
              </a:spcBef>
              <a:buSzTx/>
              <a:buNone/>
              <a:defRPr sz="3200">
                <a:solidFill>
                  <a:schemeClr val="accent1">
                    <a:hueOff val="378192"/>
                    <a:satOff val="30564"/>
                    <a:lumOff val="24900"/>
                  </a:schemeClr>
                </a:solidFill>
              </a:defRPr>
            </a:pPr>
            <a:r>
              <a:t>Document C</a:t>
            </a:r>
          </a:p>
          <a:p>
            <a:pPr marL="0" indent="0" algn="ctr">
              <a:spcBef>
                <a:spcPts val="0"/>
              </a:spcBef>
              <a:buSzTx/>
              <a:buNone/>
              <a:defRPr sz="3200">
                <a:solidFill>
                  <a:schemeClr val="accent1">
                    <a:hueOff val="378192"/>
                    <a:satOff val="30564"/>
                    <a:lumOff val="24900"/>
                  </a:schemeClr>
                </a:solidFill>
              </a:defRPr>
            </a:pPr>
            <a:r>
              <a:t>When all government, in little as in great things, shall be drawn to Washington as the Center of all power, it will render powerless the </a:t>
            </a:r>
            <a:r>
              <a:rPr spc="80"/>
              <a:t>checks provided of one government on another and will become as </a:t>
            </a:r>
            <a:r>
              <a:rPr spc="13"/>
              <a:t>venal [corruptible] and oppressive as the government from which we </a:t>
            </a:r>
            <a:r>
              <a:rPr spc="-53"/>
              <a:t>separated.</a:t>
            </a:r>
          </a:p>
          <a:p>
            <a:pPr marL="0" indent="0" algn="ctr">
              <a:spcBef>
                <a:spcPts val="0"/>
              </a:spcBef>
              <a:buSzTx/>
              <a:buNone/>
              <a:defRPr sz="3200">
                <a:solidFill>
                  <a:schemeClr val="accent1">
                    <a:hueOff val="378192"/>
                    <a:satOff val="30564"/>
                    <a:lumOff val="24900"/>
                  </a:schemeClr>
                </a:solidFill>
              </a:defRPr>
            </a:pPr>
            <a:r>
              <a:t>—Thomas Jefferson, 1821</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Document D…"/>
          <p:cNvSpPr txBox="1">
            <a:spLocks noGrp="1"/>
          </p:cNvSpPr>
          <p:nvPr>
            <p:ph type="body" idx="1"/>
          </p:nvPr>
        </p:nvSpPr>
        <p:spPr>
          <a:xfrm>
            <a:off x="698500" y="622300"/>
            <a:ext cx="11988800" cy="8509000"/>
          </a:xfrm>
          <a:prstGeom prst="rect">
            <a:avLst/>
          </a:prstGeom>
          <a:solidFill>
            <a:srgbClr val="B7BAC0">
              <a:alpha val="54000"/>
            </a:srgbClr>
          </a:solidFill>
        </p:spPr>
        <p:txBody>
          <a:bodyPr/>
          <a:lstStyle/>
          <a:p>
            <a:pPr marL="0" indent="0" algn="ctr">
              <a:spcBef>
                <a:spcPts val="0"/>
              </a:spcBef>
              <a:buSzTx/>
              <a:buNone/>
              <a:defRPr sz="3200">
                <a:solidFill>
                  <a:schemeClr val="accent1">
                    <a:hueOff val="378192"/>
                    <a:satOff val="30564"/>
                    <a:lumOff val="24900"/>
                  </a:schemeClr>
                </a:solidFill>
              </a:defRPr>
            </a:pPr>
            <a:r>
              <a:t>Document D</a:t>
            </a:r>
          </a:p>
          <a:p>
            <a:pPr marL="0" indent="0" algn="ctr">
              <a:spcBef>
                <a:spcPts val="0"/>
              </a:spcBef>
              <a:buSzTx/>
              <a:buNone/>
              <a:defRPr sz="3200">
                <a:solidFill>
                  <a:schemeClr val="accent1">
                    <a:hueOff val="378192"/>
                    <a:satOff val="30564"/>
                    <a:lumOff val="24900"/>
                  </a:schemeClr>
                </a:solidFill>
              </a:defRPr>
            </a:pPr>
            <a:r>
              <a:t>It is emphatically the province and duty of the judicial department to say what the law is…If two laws conflict with each other, the courts must decide on the operation of each…This is of the very essence of judicial duty.</a:t>
            </a:r>
          </a:p>
          <a:p>
            <a:pPr marL="0" indent="0" algn="ctr">
              <a:spcBef>
                <a:spcPts val="0"/>
              </a:spcBef>
              <a:buSzTx/>
              <a:buNone/>
              <a:defRPr sz="3200">
                <a:solidFill>
                  <a:schemeClr val="accent1">
                    <a:hueOff val="378192"/>
                    <a:satOff val="30564"/>
                    <a:lumOff val="24900"/>
                  </a:schemeClr>
                </a:solidFill>
              </a:defRPr>
            </a:pPr>
            <a:r>
              <a:t>—John Marshall, quotes regarding Marbury vs. Madison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Document E…"/>
          <p:cNvSpPr txBox="1">
            <a:spLocks noGrp="1"/>
          </p:cNvSpPr>
          <p:nvPr>
            <p:ph type="body" idx="1"/>
          </p:nvPr>
        </p:nvSpPr>
        <p:spPr>
          <a:xfrm>
            <a:off x="516979" y="952500"/>
            <a:ext cx="12280901" cy="7480300"/>
          </a:xfrm>
          <a:prstGeom prst="rect">
            <a:avLst/>
          </a:prstGeom>
          <a:solidFill>
            <a:srgbClr val="B7BAC0">
              <a:alpha val="54000"/>
            </a:srgbClr>
          </a:solidFill>
        </p:spPr>
        <p:txBody>
          <a:bodyPr/>
          <a:lstStyle/>
          <a:p>
            <a:pPr marL="0" indent="0" algn="ctr">
              <a:spcBef>
                <a:spcPts val="0"/>
              </a:spcBef>
              <a:buSzTx/>
              <a:buNone/>
              <a:defRPr sz="3200">
                <a:solidFill>
                  <a:schemeClr val="accent1">
                    <a:hueOff val="378192"/>
                    <a:satOff val="30564"/>
                    <a:lumOff val="24900"/>
                  </a:schemeClr>
                </a:solidFill>
              </a:defRPr>
            </a:pPr>
            <a:r>
              <a:t>Document E</a:t>
            </a:r>
          </a:p>
          <a:p>
            <a:pPr marL="0" indent="0" algn="ctr">
              <a:spcBef>
                <a:spcPts val="0"/>
              </a:spcBef>
              <a:buSzTx/>
              <a:buNone/>
              <a:defRPr sz="3200">
                <a:solidFill>
                  <a:schemeClr val="accent1">
                    <a:hueOff val="378192"/>
                    <a:satOff val="30564"/>
                    <a:lumOff val="24900"/>
                  </a:schemeClr>
                </a:solidFill>
              </a:defRPr>
            </a:pPr>
            <a:endParaRPr/>
          </a:p>
          <a:p>
            <a:pPr marL="0" indent="0" algn="ctr">
              <a:spcBef>
                <a:spcPts val="0"/>
              </a:spcBef>
              <a:buSzTx/>
              <a:buNone/>
              <a:defRPr sz="3200">
                <a:solidFill>
                  <a:schemeClr val="accent1">
                    <a:hueOff val="378192"/>
                    <a:satOff val="30564"/>
                    <a:lumOff val="24900"/>
                  </a:schemeClr>
                </a:solidFill>
              </a:defRPr>
            </a:pPr>
            <a:r>
              <a:t>Article</a:t>
            </a:r>
            <a:r>
              <a:rPr spc="213"/>
              <a:t> </a:t>
            </a:r>
            <a:r>
              <a:t>Six</a:t>
            </a:r>
            <a:r>
              <a:rPr spc="120"/>
              <a:t> </a:t>
            </a:r>
            <a:r>
              <a:t>of</a:t>
            </a:r>
            <a:r>
              <a:rPr spc="80"/>
              <a:t> </a:t>
            </a:r>
            <a:r>
              <a:t>the</a:t>
            </a:r>
            <a:r>
              <a:rPr spc="53"/>
              <a:t> </a:t>
            </a:r>
            <a:r>
              <a:t>Constitution</a:t>
            </a:r>
            <a:r>
              <a:rPr spc="613"/>
              <a:t> </a:t>
            </a:r>
            <a:r>
              <a:t>-</a:t>
            </a:r>
            <a:r>
              <a:rPr spc="-560"/>
              <a:t> </a:t>
            </a:r>
            <a:r>
              <a:t>Supreme Law</a:t>
            </a:r>
            <a:r>
              <a:rPr spc="293"/>
              <a:t> </a:t>
            </a:r>
            <a:r>
              <a:t>of</a:t>
            </a:r>
            <a:r>
              <a:rPr spc="133"/>
              <a:t> </a:t>
            </a:r>
            <a:r>
              <a:t>the</a:t>
            </a:r>
            <a:r>
              <a:rPr spc="213"/>
              <a:t> </a:t>
            </a:r>
            <a:r>
              <a:t>Land</a:t>
            </a:r>
          </a:p>
          <a:p>
            <a:pPr marL="0" indent="0" algn="ctr">
              <a:spcBef>
                <a:spcPts val="0"/>
              </a:spcBef>
              <a:buSzTx/>
              <a:buNone/>
              <a:defRPr sz="3200">
                <a:solidFill>
                  <a:schemeClr val="accent1">
                    <a:hueOff val="378192"/>
                    <a:satOff val="30564"/>
                    <a:lumOff val="24900"/>
                  </a:schemeClr>
                </a:solidFill>
              </a:defRPr>
            </a:pPr>
            <a:endParaRPr/>
          </a:p>
          <a:p>
            <a:pPr marL="0" indent="0" algn="ctr">
              <a:spcBef>
                <a:spcPts val="0"/>
              </a:spcBef>
              <a:buSzTx/>
              <a:buNone/>
              <a:defRPr sz="3200">
                <a:solidFill>
                  <a:schemeClr val="accent1">
                    <a:hueOff val="378192"/>
                    <a:satOff val="30564"/>
                    <a:lumOff val="24900"/>
                  </a:schemeClr>
                </a:solidFill>
              </a:defRPr>
            </a:pPr>
            <a:r>
              <a:t>This</a:t>
            </a:r>
            <a:r>
              <a:rPr spc="306"/>
              <a:t> </a:t>
            </a:r>
            <a:r>
              <a:t>Constitution</a:t>
            </a:r>
            <a:r>
              <a:rPr spc="693"/>
              <a:t> </a:t>
            </a:r>
            <a:r>
              <a:t>and</a:t>
            </a:r>
            <a:r>
              <a:rPr spc="240"/>
              <a:t> </a:t>
            </a:r>
            <a:r>
              <a:t>all</a:t>
            </a:r>
            <a:r>
              <a:rPr spc="120"/>
              <a:t> </a:t>
            </a:r>
            <a:r>
              <a:t>laws</a:t>
            </a:r>
            <a:r>
              <a:rPr spc="280"/>
              <a:t> </a:t>
            </a:r>
            <a:r>
              <a:t>and</a:t>
            </a:r>
            <a:r>
              <a:rPr spc="93"/>
              <a:t> </a:t>
            </a:r>
            <a:r>
              <a:t>treaties</a:t>
            </a:r>
            <a:r>
              <a:rPr spc="306"/>
              <a:t> </a:t>
            </a:r>
            <a:r>
              <a:t>of</a:t>
            </a:r>
            <a:r>
              <a:rPr spc="160"/>
              <a:t> </a:t>
            </a:r>
            <a:r>
              <a:t>the</a:t>
            </a:r>
            <a:r>
              <a:rPr spc="280"/>
              <a:t> </a:t>
            </a:r>
            <a:r>
              <a:t>United</a:t>
            </a:r>
            <a:r>
              <a:rPr spc="280"/>
              <a:t> </a:t>
            </a:r>
            <a:r>
              <a:t>States</a:t>
            </a:r>
            <a:r>
              <a:rPr spc="333"/>
              <a:t> </a:t>
            </a:r>
            <a:r>
              <a:t>Government</a:t>
            </a:r>
            <a:r>
              <a:rPr spc="640"/>
              <a:t> </a:t>
            </a:r>
            <a:r>
              <a:t>created</a:t>
            </a:r>
            <a:r>
              <a:rPr spc="373"/>
              <a:t> </a:t>
            </a:r>
            <a:r>
              <a:t>by</a:t>
            </a:r>
            <a:r>
              <a:rPr spc="226"/>
              <a:t> </a:t>
            </a:r>
            <a:r>
              <a:t>it</a:t>
            </a:r>
            <a:r>
              <a:rPr spc="-53"/>
              <a:t> </a:t>
            </a:r>
            <a:r>
              <a:t>shall</a:t>
            </a:r>
            <a:r>
              <a:rPr spc="240"/>
              <a:t> </a:t>
            </a:r>
            <a:r>
              <a:t>be</a:t>
            </a:r>
            <a:r>
              <a:rPr spc="106"/>
              <a:t> </a:t>
            </a:r>
            <a:r>
              <a:t>the supreme</a:t>
            </a:r>
            <a:r>
              <a:rPr spc="293"/>
              <a:t> </a:t>
            </a:r>
            <a:r>
              <a:t>(highest)</a:t>
            </a:r>
            <a:r>
              <a:rPr spc="493"/>
              <a:t> </a:t>
            </a:r>
            <a:r>
              <a:t>law</a:t>
            </a:r>
            <a:r>
              <a:rPr spc="306"/>
              <a:t> </a:t>
            </a:r>
            <a:r>
              <a:t>of</a:t>
            </a:r>
            <a:r>
              <a:rPr spc="160"/>
              <a:t> </a:t>
            </a:r>
            <a:r>
              <a:t>the</a:t>
            </a:r>
            <a:r>
              <a:rPr spc="186"/>
              <a:t> </a:t>
            </a:r>
            <a:r>
              <a:t>land. </a:t>
            </a:r>
            <a:r>
              <a:rPr spc="213"/>
              <a:t> </a:t>
            </a:r>
            <a:r>
              <a:t>The</a:t>
            </a:r>
            <a:r>
              <a:rPr spc="146"/>
              <a:t> </a:t>
            </a:r>
            <a:r>
              <a:t>judges</a:t>
            </a:r>
            <a:r>
              <a:rPr spc="360"/>
              <a:t> </a:t>
            </a:r>
            <a:r>
              <a:t>of</a:t>
            </a:r>
            <a:r>
              <a:rPr spc="133"/>
              <a:t> </a:t>
            </a:r>
            <a:r>
              <a:t>every</a:t>
            </a:r>
            <a:r>
              <a:rPr spc="266"/>
              <a:t> </a:t>
            </a:r>
            <a:r>
              <a:t>state</a:t>
            </a:r>
            <a:r>
              <a:rPr spc="200"/>
              <a:t> </a:t>
            </a:r>
            <a:r>
              <a:t>shall</a:t>
            </a:r>
            <a:r>
              <a:rPr spc="240"/>
              <a:t> </a:t>
            </a:r>
            <a:r>
              <a:t>be</a:t>
            </a:r>
            <a:r>
              <a:rPr spc="146"/>
              <a:t> </a:t>
            </a:r>
            <a:r>
              <a:t>bound</a:t>
            </a:r>
            <a:r>
              <a:rPr spc="373"/>
              <a:t> </a:t>
            </a:r>
            <a:r>
              <a:t>by</a:t>
            </a:r>
            <a:r>
              <a:rPr spc="173"/>
              <a:t> </a:t>
            </a:r>
            <a:r>
              <a:t>it</a:t>
            </a:r>
            <a:r>
              <a:rPr spc="53"/>
              <a:t> </a:t>
            </a:r>
            <a:r>
              <a:t>(forced</a:t>
            </a:r>
            <a:r>
              <a:rPr spc="306"/>
              <a:t> </a:t>
            </a:r>
            <a:r>
              <a:t>to</a:t>
            </a:r>
            <a:r>
              <a:rPr spc="13"/>
              <a:t> </a:t>
            </a:r>
            <a:r>
              <a:t>obey</a:t>
            </a:r>
            <a:r>
              <a:rPr spc="333"/>
              <a:t> </a:t>
            </a:r>
            <a:r>
              <a:t>it) regardless</a:t>
            </a:r>
            <a:r>
              <a:rPr spc="533"/>
              <a:t> </a:t>
            </a:r>
            <a:r>
              <a:t>of</a:t>
            </a:r>
            <a:r>
              <a:rPr spc="160"/>
              <a:t> </a:t>
            </a:r>
            <a:r>
              <a:t>the</a:t>
            </a:r>
            <a:r>
              <a:rPr spc="186"/>
              <a:t> </a:t>
            </a:r>
            <a:r>
              <a:t>laws</a:t>
            </a:r>
            <a:r>
              <a:rPr spc="213"/>
              <a:t> </a:t>
            </a:r>
            <a:r>
              <a:t>of</a:t>
            </a:r>
            <a:r>
              <a:rPr spc="200"/>
              <a:t> </a:t>
            </a:r>
            <a:r>
              <a:t>any</a:t>
            </a:r>
            <a:r>
              <a:rPr spc="133"/>
              <a:t> </a:t>
            </a:r>
            <a:r>
              <a:t>state</a:t>
            </a:r>
            <a:r>
              <a:rPr spc="253"/>
              <a:t> </a:t>
            </a:r>
            <a:r>
              <a:t>to</a:t>
            </a:r>
            <a:r>
              <a:rPr spc="160"/>
              <a:t> </a:t>
            </a:r>
            <a:r>
              <a:t>the</a:t>
            </a:r>
            <a:r>
              <a:rPr spc="173"/>
              <a:t> </a:t>
            </a:r>
            <a:r>
              <a:t>contrary</a:t>
            </a:r>
            <a:r>
              <a:rPr spc="480"/>
              <a:t> </a:t>
            </a:r>
            <a:r>
              <a:t>(that</a:t>
            </a:r>
            <a:r>
              <a:rPr spc="160"/>
              <a:t> </a:t>
            </a:r>
            <a:r>
              <a:t>stand</a:t>
            </a:r>
            <a:r>
              <a:rPr spc="373"/>
              <a:t> </a:t>
            </a:r>
            <a:r>
              <a:t>in</a:t>
            </a:r>
            <a:r>
              <a:rPr spc="93"/>
              <a:t> </a:t>
            </a:r>
            <a:r>
              <a:t>conflict</a:t>
            </a:r>
            <a:r>
              <a:rPr spc="333"/>
              <a:t> </a:t>
            </a:r>
            <a:r>
              <a:t>with</a:t>
            </a:r>
            <a:r>
              <a:rPr spc="253"/>
              <a:t> </a:t>
            </a:r>
            <a:r>
              <a:t>it).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Homework Packet"/>
          <p:cNvSpPr txBox="1">
            <a:spLocks noGrp="1"/>
          </p:cNvSpPr>
          <p:nvPr>
            <p:ph type="title"/>
          </p:nvPr>
        </p:nvSpPr>
        <p:spPr>
          <a:prstGeom prst="rect">
            <a:avLst/>
          </a:prstGeom>
        </p:spPr>
        <p:txBody>
          <a:bodyPr/>
          <a:lstStyle/>
          <a:p>
            <a:r>
              <a:t>Homework Packet</a:t>
            </a:r>
          </a:p>
        </p:txBody>
      </p:sp>
      <p:sp>
        <p:nvSpPr>
          <p:cNvPr id="133" name="Governmental Powers Activity…"/>
          <p:cNvSpPr txBox="1">
            <a:spLocks noGrp="1"/>
          </p:cNvSpPr>
          <p:nvPr>
            <p:ph type="body" idx="1"/>
          </p:nvPr>
        </p:nvSpPr>
        <p:spPr>
          <a:prstGeom prst="rect">
            <a:avLst/>
          </a:prstGeom>
        </p:spPr>
        <p:txBody>
          <a:bodyPr/>
          <a:lstStyle/>
          <a:p>
            <a:pPr marL="422909" indent="-422909" defTabSz="338327">
              <a:spcBef>
                <a:spcPts val="2600"/>
              </a:spcBef>
              <a:buBlip>
                <a:blip r:embed="rId2"/>
              </a:buBlip>
              <a:defRPr sz="2664"/>
            </a:pPr>
            <a:r>
              <a:t>Governmental Powers Activity</a:t>
            </a:r>
          </a:p>
          <a:p>
            <a:pPr marL="422909" indent="-422909" defTabSz="338327">
              <a:spcBef>
                <a:spcPts val="2600"/>
              </a:spcBef>
              <a:buBlip>
                <a:blip r:embed="rId2"/>
              </a:buBlip>
              <a:defRPr sz="2664"/>
            </a:pPr>
            <a:r>
              <a:t>Chapter Four, Section One Guided Notes</a:t>
            </a:r>
          </a:p>
          <a:p>
            <a:pPr marL="422909" indent="-422909" defTabSz="338327">
              <a:spcBef>
                <a:spcPts val="2600"/>
              </a:spcBef>
              <a:buBlip>
                <a:blip r:embed="rId2"/>
              </a:buBlip>
              <a:defRPr sz="2664"/>
            </a:pPr>
            <a:r>
              <a:t>Chapter Three Guided Notes (Sections 1, 2, and 3)</a:t>
            </a:r>
          </a:p>
          <a:p>
            <a:pPr marL="422909" indent="-422909" defTabSz="338327">
              <a:spcBef>
                <a:spcPts val="2600"/>
              </a:spcBef>
              <a:buBlip>
                <a:blip r:embed="rId2"/>
              </a:buBlip>
              <a:defRPr sz="2664"/>
            </a:pPr>
            <a:r>
              <a:t>Create Your Own Amendment </a:t>
            </a:r>
          </a:p>
          <a:p>
            <a:pPr marL="422909" indent="-422909" defTabSz="338327">
              <a:spcBef>
                <a:spcPts val="2600"/>
              </a:spcBef>
              <a:buBlip>
                <a:blip r:embed="rId2"/>
              </a:buBlip>
              <a:defRPr sz="2664"/>
            </a:pPr>
            <a:r>
              <a:t>Six Principles of the Constitution</a:t>
            </a:r>
          </a:p>
          <a:p>
            <a:pPr marL="422909" indent="-422909" defTabSz="338327">
              <a:spcBef>
                <a:spcPts val="2600"/>
              </a:spcBef>
              <a:buBlip>
                <a:blip r:embed="rId2"/>
              </a:buBlip>
              <a:defRPr sz="2664"/>
            </a:pPr>
            <a:r>
              <a:t>Exit Ticket: Which amendment is the most important and why?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tudy Guide"/>
          <p:cNvSpPr txBox="1">
            <a:spLocks noGrp="1"/>
          </p:cNvSpPr>
          <p:nvPr>
            <p:ph type="title"/>
          </p:nvPr>
        </p:nvSpPr>
        <p:spPr>
          <a:prstGeom prst="rect">
            <a:avLst/>
          </a:prstGeom>
        </p:spPr>
        <p:txBody>
          <a:bodyPr/>
          <a:lstStyle/>
          <a:p>
            <a:r>
              <a:t>Study Guide </a:t>
            </a:r>
          </a:p>
        </p:txBody>
      </p:sp>
      <p:sp>
        <p:nvSpPr>
          <p:cNvPr id="136" name="Question 4:…"/>
          <p:cNvSpPr txBox="1">
            <a:spLocks noGrp="1"/>
          </p:cNvSpPr>
          <p:nvPr>
            <p:ph type="body" idx="1"/>
          </p:nvPr>
        </p:nvSpPr>
        <p:spPr>
          <a:prstGeom prst="rect">
            <a:avLst/>
          </a:prstGeom>
        </p:spPr>
        <p:txBody>
          <a:bodyPr/>
          <a:lstStyle/>
          <a:p>
            <a:pPr>
              <a:buBlip>
                <a:blip r:embed="rId2"/>
              </a:buBlip>
            </a:pPr>
            <a:r>
              <a:t>Question 4:</a:t>
            </a:r>
          </a:p>
          <a:p>
            <a:pPr>
              <a:buBlip>
                <a:blip r:embed="rId2"/>
              </a:buBlip>
            </a:pPr>
            <a:r>
              <a:t>Be familiar with the Informal Amendment Process.</a:t>
            </a:r>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a:themeElements>
    <a:clrScheme name="Chalkboard">
      <a:dk1>
        <a:srgbClr val="BF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r="16200000" rotWithShape="0">
              <a:srgbClr val="000000">
                <a:alpha val="50000"/>
              </a:srgbClr>
            </a:outerShdw>
          </a:effectLst>
        </a:effectStyle>
        <a:effectStyle>
          <a:effectLst>
            <a:outerShdw blurRad="63500" dir="16200000" rotWithShape="0">
              <a:srgbClr val="000000">
                <a:alpha val="50000"/>
              </a:srgbClr>
            </a:outerShdw>
          </a:effectLst>
        </a:effectStyle>
        <a:effectStyle>
          <a:effectLst>
            <a:outerShdw blurRad="63500" dir="162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63500" dir="162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outerShdw blurRad="63500" dist="25400" dir="2700000" rotWithShape="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a:noFill/>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r="16200000" rotWithShape="0">
              <a:srgbClr val="000000">
                <a:alpha val="50000"/>
              </a:srgbClr>
            </a:outerShdw>
          </a:effectLst>
        </a:effectStyle>
        <a:effectStyle>
          <a:effectLst>
            <a:outerShdw blurRad="63500" dir="16200000" rotWithShape="0">
              <a:srgbClr val="000000">
                <a:alpha val="50000"/>
              </a:srgbClr>
            </a:outerShdw>
          </a:effectLst>
        </a:effectStyle>
        <a:effectStyle>
          <a:effectLst>
            <a:outerShdw blurRad="63500" dir="162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63500" dir="162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outerShdw blurRad="63500" dist="25400" dir="2700000" rotWithShape="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a:noFill/>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Custom</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Chalkboard</vt:lpstr>
      <vt:lpstr>Chapters 3 &amp; 4 Test Material</vt:lpstr>
      <vt:lpstr>PowerPoint Presentation</vt:lpstr>
      <vt:lpstr>PowerPoint Presentation</vt:lpstr>
      <vt:lpstr>PowerPoint Presentation</vt:lpstr>
      <vt:lpstr>PowerPoint Presentation</vt:lpstr>
      <vt:lpstr>PowerPoint Presentation</vt:lpstr>
      <vt:lpstr>Homework Packet</vt:lpstr>
      <vt:lpstr>Study Guide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Chapters 3 &amp; 4 Test Material</dc:title>
  <dc:creator>Murray, Robert L</dc:creator>
  <cp:lastModifiedBy>Windows User</cp:lastModifiedBy>
  <cp:revision>1</cp:revision>
  <dcterms:modified xsi:type="dcterms:W3CDTF">2019-03-07T15:29:34Z</dcterms:modified>
</cp:coreProperties>
</file>