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88"/>
    <p:restoredTop sz="94652"/>
  </p:normalViewPr>
  <p:slideViewPr>
    <p:cSldViewPr snapToGrid="0" snapToObjects="1">
      <p:cViewPr>
        <p:scale>
          <a:sx n="76" d="100"/>
          <a:sy n="76" d="100"/>
        </p:scale>
        <p:origin x="-114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8584D-6C70-3740-BB58-259BDF9DF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Political Party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2A8DCF-CFA6-8C43-9683-D507C9EB1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Government</a:t>
            </a:r>
          </a:p>
          <a:p>
            <a:r>
              <a:rPr lang="en-US" dirty="0"/>
              <a:t>Marwah </a:t>
            </a:r>
            <a:r>
              <a:rPr lang="en-US" dirty="0" err="1"/>
              <a:t>ayache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2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1CBC0-CDBA-3B48-B826-2FBC652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Political party: Libertarian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0ABEF0-AAC7-004E-93E5-49D39E74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294400"/>
            <a:ext cx="4960442" cy="36831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0A774-DF67-C841-B254-50B1D857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Views I support: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D1FF64-CFBE-CE4B-9365-1375A6E0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Supports a free market economy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Private businesses are in control of the economy with little government intervention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Non-interventionist policies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When dealing with foreign affairs, the U.S. should not directly intervene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Free trade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Emphasis on protection of personal freedoms and civil rights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Liberty is important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Little government intervention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8F5B1BA-A26A-CD46-AAC4-9855275D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Presidential Candidate: Adam </a:t>
            </a:r>
            <a:r>
              <a:rPr lang="en-US" dirty="0" err="1"/>
              <a:t>kokesh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24C6B035-0A6C-4943-9279-07E3EEF069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93" r="172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6254-6AB7-5345-80B4-BDC881543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support </a:t>
            </a:r>
            <a:r>
              <a:rPr lang="en-US" dirty="0" err="1"/>
              <a:t>Kokesh</a:t>
            </a:r>
            <a:r>
              <a:rPr lang="en-US" dirty="0"/>
              <a:t> as president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Non-interventionist foreign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Pro-choice 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Believes that the government should have nothing to do with abortion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Believes acts or threats of violence represents a violation of someone’s freedom </a:t>
            </a:r>
          </a:p>
        </p:txBody>
      </p:sp>
    </p:spTree>
    <p:extLst>
      <p:ext uri="{BB962C8B-B14F-4D97-AF65-F5344CB8AC3E}">
        <p14:creationId xmlns:p14="http://schemas.microsoft.com/office/powerpoint/2010/main" val="11833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FCC63-A522-3944-B5B4-0A942AFB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Reflection question: the most interesting thing I learned about myself as a voter…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20115E-8EEC-F54F-9385-AFFA3805C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 always believed I was more of a progressive socialist. However, after taking the quiz, I was surprised to see that I align more with the liberation party. This project has allowed me to reflect on my values and who I would want to vote for in the next election. </a:t>
            </a:r>
          </a:p>
        </p:txBody>
      </p:sp>
    </p:spTree>
    <p:extLst>
      <p:ext uri="{BB962C8B-B14F-4D97-AF65-F5344CB8AC3E}">
        <p14:creationId xmlns:p14="http://schemas.microsoft.com/office/powerpoint/2010/main" val="13072870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171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Gallery</vt:lpstr>
      <vt:lpstr>Political Party project</vt:lpstr>
      <vt:lpstr>Political party: Libertarian</vt:lpstr>
      <vt:lpstr> Views I support: </vt:lpstr>
      <vt:lpstr>Presidential Candidate: Adam kokesh</vt:lpstr>
      <vt:lpstr>Reflection question: the most interesting thing I learned about myself as a voter…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Party project</dc:title>
  <dc:creator>Marwah Ayache</dc:creator>
  <cp:lastModifiedBy>Windows User</cp:lastModifiedBy>
  <cp:revision>7</cp:revision>
  <dcterms:created xsi:type="dcterms:W3CDTF">2019-03-14T01:32:48Z</dcterms:created>
  <dcterms:modified xsi:type="dcterms:W3CDTF">2019-03-14T11:23:03Z</dcterms:modified>
</cp:coreProperties>
</file>