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57" r:id="rId2"/>
    <p:sldId id="258" r:id="rId3"/>
    <p:sldId id="259" r:id="rId4"/>
    <p:sldId id="260" r:id="rId5"/>
    <p:sldId id="261" r:id="rId6"/>
    <p:sldId id="262" r:id="rId7"/>
    <p:sldId id="263" r:id="rId8"/>
    <p:sldId id="264" r:id="rId9"/>
    <p:sldId id="265" r:id="rId10"/>
    <p:sldId id="266" r:id="rId11"/>
    <p:sldId id="267" r:id="rId12"/>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1pPr>
    <a:lvl2pPr marL="0" marR="0" indent="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2pPr>
    <a:lvl3pPr marL="0" marR="0" indent="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3pPr>
    <a:lvl4pPr marL="0" marR="0" indent="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4pPr>
    <a:lvl5pPr marL="0" marR="0" indent="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5pPr>
    <a:lvl6pPr marL="0" marR="0" indent="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6pPr>
    <a:lvl7pPr marL="0" marR="0" indent="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7pPr>
    <a:lvl8pPr marL="0" marR="0" indent="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8pPr>
    <a:lvl9pPr marL="0" marR="0" indent="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noFill/>
        </a:fill>
      </a:tcStyle>
    </a:wholeTbl>
    <a:band2H>
      <a:tcTxStyle/>
      <a:tcStyle>
        <a:tcBdr/>
        <a:fill>
          <a:solidFill>
            <a:srgbClr val="000000">
              <a:alpha val="25000"/>
            </a:srgbClr>
          </a:solidFill>
        </a:fill>
      </a:tcStyle>
    </a:band2H>
    <a:firstCol>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879BBB"/>
          </a:solidFill>
        </a:fill>
      </a:tcStyle>
    </a:firstCol>
    <a:lastRow>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noFill/>
        </a:fill>
      </a:tcStyle>
    </a:lastRow>
    <a:firstRow>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879BBB"/>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wholeTbl>
    <a:band2H>
      <a:tcTxStyle/>
      <a:tcStyle>
        <a:tcBdr/>
        <a:fill>
          <a:solidFill>
            <a:srgbClr val="FFFFFF">
              <a:alpha val="15000"/>
            </a:srgbClr>
          </a:solidFill>
        </a:fill>
      </a:tcStyle>
    </a:band2H>
    <a:firstCo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4B13F">
              <a:alpha val="90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00882B"/>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0078BC"/>
          </a:solidFill>
        </a:fill>
      </a:tcStyle>
    </a:firstRow>
  </a:tblStyle>
  <a:tblStyle styleId="{EEE7283C-3CF3-47DC-8721-378D4A62B228}" styleName="">
    <a:tblBg/>
    <a:wholeTbl>
      <a:tcTxStyle b="off" i="off">
        <a:fontRef idx="minor">
          <a:srgbClr val="FFFFFF"/>
        </a:fontRef>
        <a:srgbClr val="FFFFFF"/>
      </a:tcTxStyle>
      <a:tcStyle>
        <a:tcBdr>
          <a:left>
            <a:ln w="25400" cap="flat">
              <a:solidFill>
                <a:srgbClr val="FFFFFF">
                  <a:alpha val="75000"/>
                </a:srgbClr>
              </a:solidFill>
              <a:custDash>
                <a:ds d="200000" sp="200000"/>
              </a:custDash>
              <a:miter lim="400000"/>
            </a:ln>
          </a:left>
          <a:right>
            <a:ln w="25400" cap="flat">
              <a:solidFill>
                <a:srgbClr val="FFFFFF">
                  <a:alpha val="75000"/>
                </a:srgbClr>
              </a:solidFill>
              <a:custDash>
                <a:ds d="200000" sp="200000"/>
              </a:custDash>
              <a:miter lim="400000"/>
            </a:ln>
          </a:right>
          <a:top>
            <a:ln w="25400" cap="flat">
              <a:solidFill>
                <a:srgbClr val="FFFFFF">
                  <a:alpha val="75000"/>
                </a:srgbClr>
              </a:solidFill>
              <a:custDash>
                <a:ds d="200000" sp="200000"/>
              </a:custDash>
              <a:miter lim="400000"/>
            </a:ln>
          </a:top>
          <a:bottom>
            <a:ln w="25400" cap="flat">
              <a:solidFill>
                <a:srgbClr val="FFFFFF">
                  <a:alpha val="75000"/>
                </a:srgbClr>
              </a:solidFill>
              <a:custDash>
                <a:ds d="200000" sp="200000"/>
              </a:custDash>
              <a:miter lim="400000"/>
            </a:ln>
          </a:bottom>
          <a:insideH>
            <a:ln w="25400" cap="flat">
              <a:solidFill>
                <a:srgbClr val="FFFFFF">
                  <a:alpha val="75000"/>
                </a:srgbClr>
              </a:solidFill>
              <a:custDash>
                <a:ds d="200000" sp="200000"/>
              </a:custDash>
              <a:miter lim="400000"/>
            </a:ln>
          </a:insideH>
          <a:insideV>
            <a:ln w="25400" cap="flat">
              <a:solidFill>
                <a:srgbClr val="FFFFFF">
                  <a:alpha val="75000"/>
                </a:srgbClr>
              </a:solidFill>
              <a:custDash>
                <a:ds d="200000" sp="200000"/>
              </a:custDash>
              <a:miter lim="400000"/>
            </a:ln>
          </a:insideV>
        </a:tcBdr>
        <a:fill>
          <a:noFill/>
        </a:fill>
      </a:tcStyle>
    </a:wholeTbl>
    <a:band2H>
      <a:tcTxStyle/>
      <a:tcStyle>
        <a:tcBdr/>
        <a:fill>
          <a:solidFill>
            <a:srgbClr val="FFFFFF">
              <a:alpha val="15000"/>
            </a:srgbClr>
          </a:solidFill>
        </a:fill>
      </a:tcStyle>
    </a:band2H>
    <a:firstCol>
      <a:tcTxStyle b="off" i="off">
        <a:fontRef idx="minor">
          <a:srgbClr val="FFFFFF"/>
        </a:fontRef>
        <a:srgbClr val="FFFFFF"/>
      </a:tcTxStyle>
      <a:tcStyle>
        <a:tcBdr>
          <a:left>
            <a:ln w="12700" cap="flat">
              <a:noFill/>
              <a:miter lim="400000"/>
            </a:ln>
          </a:left>
          <a:right>
            <a:ln w="12700" cap="flat">
              <a:solidFill>
                <a:srgbClr val="FFFFFF">
                  <a:alpha val="75000"/>
                </a:srgbClr>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54545">
              <a:alpha val="41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alpha val="75000"/>
                </a:srgbClr>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282A2F"/>
        </a:fontRef>
        <a:srgbClr val="282A2F"/>
      </a:tcTxStyle>
      <a:tcStyle>
        <a:tcBdr>
          <a:left>
            <a:ln w="12700" cap="flat">
              <a:noFill/>
              <a:miter lim="400000"/>
            </a:ln>
          </a:left>
          <a:right>
            <a:ln w="12700" cap="flat">
              <a:noFill/>
              <a:miter lim="400000"/>
            </a:ln>
          </a:right>
          <a:top>
            <a:ln w="12700" cap="flat">
              <a:noFill/>
              <a:miter lim="400000"/>
            </a:ln>
          </a:top>
          <a:bottom>
            <a:ln w="25400" cap="flat">
              <a:solidFill>
                <a:srgbClr val="FFFFFF">
                  <a:alpha val="75000"/>
                </a:srgbClr>
              </a:solidFill>
              <a:prstDash val="solid"/>
              <a:miter lim="400000"/>
            </a:ln>
          </a:bottom>
          <a:insideH>
            <a:ln w="12700" cap="flat">
              <a:noFill/>
              <a:miter lim="400000"/>
            </a:ln>
          </a:insideH>
          <a:insideV>
            <a:ln w="12700" cap="flat">
              <a:noFill/>
              <a:miter lim="400000"/>
            </a:ln>
          </a:insideV>
        </a:tcBdr>
        <a:fill>
          <a:solidFill>
            <a:srgbClr val="FFBD5C">
              <a:alpha val="82000"/>
            </a:srgbClr>
          </a:solidFill>
        </a:fill>
      </a:tcStyle>
    </a:firstRow>
  </a:tblStyle>
  <a:tblStyle styleId="{CF821DB8-F4EB-4A41-A1BA-3FCAFE7338EE}"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FFFFFF">
              <a:alpha val="15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254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94B285"/>
          </a:solidFill>
        </a:fill>
      </a:tcStyle>
    </a:firstCol>
    <a:la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254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9487B7"/>
          </a:solidFill>
        </a:fill>
      </a:tcStyle>
    </a:lastRow>
    <a:fir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254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7A8DB2"/>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noFill/>
        </a:fill>
      </a:tcStyle>
    </a:wholeTbl>
    <a:band2H>
      <a:tcTxStyle/>
      <a:tcStyle>
        <a:tcBdr/>
        <a:fill>
          <a:solidFill>
            <a:srgbClr val="DEDEDF">
              <a:alpha val="19000"/>
            </a:srgbClr>
          </a:solidFill>
        </a:fill>
      </a:tcStyle>
    </a:band2H>
    <a:firstCol>
      <a:tcTxStyle b="off" i="off">
        <a:fontRef idx="minor">
          <a:srgbClr val="FFFFFF"/>
        </a:fontRef>
        <a:srgbClr val="FFFFFF"/>
      </a:tcTxStyle>
      <a:tcStyle>
        <a:tcBdr>
          <a:left>
            <a:ln w="25400" cap="flat">
              <a:solidFill>
                <a:srgbClr val="FFFFFF"/>
              </a:solidFill>
              <a:prstDash val="solid"/>
              <a:miter lim="400000"/>
            </a:ln>
          </a:left>
          <a:right>
            <a:ln w="12700" cap="flat">
              <a:solidFill>
                <a:srgbClr val="FFFFFF"/>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444C55">
              <a:alpha val="50000"/>
            </a:srgbClr>
          </a:solidFill>
        </a:fill>
      </a:tcStyle>
    </a:firstCol>
    <a:lastRow>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33373B">
              <a:alpha val="50000"/>
            </a:srgbClr>
          </a:solidFill>
        </a:fill>
      </a:tcStyle>
    </a:lastRow>
    <a:firstRow>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solidFill>
              <a:prstDash val="solid"/>
              <a:miter lim="400000"/>
            </a:ln>
          </a:top>
          <a:bottom>
            <a:ln w="12700" cap="flat">
              <a:solidFill>
                <a:srgbClr val="FFFFFF"/>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33373B">
              <a:alpha val="50000"/>
            </a:srgbClr>
          </a:solidFill>
        </a:fill>
      </a:tcStyle>
    </a:firstRow>
  </a:tblStyle>
  <a:tblStyle styleId="{2708684C-4D16-4618-839F-0558EEFCDFE6}" styleName="">
    <a:tblBg/>
    <a:wholeTbl>
      <a:tcTxStyle b="off" i="off">
        <a:fontRef idx="minor">
          <a:srgbClr val="FFFFFF"/>
        </a:fontRef>
        <a:srgbClr val="FFFFFF"/>
      </a:tcTxStyle>
      <a:tcStyle>
        <a:tcBdr>
          <a:left>
            <a:ln w="25400" cap="rnd">
              <a:solidFill>
                <a:srgbClr val="FFFFFF"/>
              </a:solidFill>
              <a:custDash>
                <a:ds d="100000" sp="200000"/>
              </a:custDash>
              <a:miter lim="400000"/>
            </a:ln>
          </a:left>
          <a:right>
            <a:ln w="25400" cap="rnd">
              <a:solidFill>
                <a:srgbClr val="FFFFFF"/>
              </a:solidFill>
              <a:custDash>
                <a:ds d="100000" sp="200000"/>
              </a:custDash>
              <a:miter lim="400000"/>
            </a:ln>
          </a:right>
          <a:top>
            <a:ln w="25400" cap="rnd">
              <a:solidFill>
                <a:srgbClr val="FFFFFF"/>
              </a:solidFill>
              <a:custDash>
                <a:ds d="100000" sp="200000"/>
              </a:custDash>
              <a:miter lim="400000"/>
            </a:ln>
          </a:top>
          <a:bottom>
            <a:ln w="25400" cap="rnd">
              <a:solidFill>
                <a:srgbClr val="FFFFFF"/>
              </a:solidFill>
              <a:custDash>
                <a:ds d="100000" sp="200000"/>
              </a:custDash>
              <a:miter lim="400000"/>
            </a:ln>
          </a:bottom>
          <a:insideH>
            <a:ln w="25400" cap="rnd">
              <a:solidFill>
                <a:srgbClr val="FFFFFF"/>
              </a:solidFill>
              <a:custDash>
                <a:ds d="100000" sp="200000"/>
              </a:custDash>
              <a:miter lim="400000"/>
            </a:ln>
          </a:insideH>
          <a:insideV>
            <a:ln w="25400" cap="rnd">
              <a:solidFill>
                <a:srgbClr val="FFFFFF"/>
              </a:solidFill>
              <a:custDash>
                <a:ds d="100000" sp="200000"/>
              </a:custDash>
              <a:miter lim="400000"/>
            </a:ln>
          </a:insideV>
        </a:tcBdr>
        <a:fill>
          <a:noFill/>
        </a:fill>
      </a:tcStyle>
    </a:wholeTbl>
    <a:band2H>
      <a:tcTxStyle/>
      <a:tcStyle>
        <a:tcBdr/>
        <a:fill>
          <a:solidFill>
            <a:srgbClr val="FFFFFF">
              <a:alpha val="1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25400" cap="flat">
              <a:solidFill>
                <a:srgbClr val="FFFFFF"/>
              </a:solidFill>
              <a:prstDash val="solid"/>
              <a:miter lim="400000"/>
            </a:ln>
          </a:bottom>
          <a:insideH>
            <a:ln w="12700" cap="flat">
              <a:noFill/>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9" d="100"/>
          <a:sy n="79" d="100"/>
        </p:scale>
        <p:origin x="-240" y="6"/>
      </p:cViewPr>
      <p:guideLst>
        <p:guide orient="horz" pos="3072"/>
        <p:guide pos="4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008456782"/>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2616200"/>
            <a:ext cx="10464800" cy="2540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207000"/>
            <a:ext cx="10464800" cy="1663700"/>
          </a:xfrm>
          <a:prstGeom prst="rect">
            <a:avLst/>
          </a:prstGeom>
        </p:spPr>
        <p:txBody>
          <a:bodyPr anchor="t"/>
          <a:lstStyle>
            <a:lvl1pPr marL="0" indent="0" algn="ctr">
              <a:spcBef>
                <a:spcPts val="0"/>
              </a:spcBef>
              <a:buSzTx/>
              <a:buNone/>
            </a:lvl1pPr>
            <a:lvl2pPr marL="0" indent="0" algn="ctr">
              <a:spcBef>
                <a:spcPts val="0"/>
              </a:spcBef>
              <a:buSzTx/>
              <a:buNone/>
            </a:lvl2pPr>
            <a:lvl3pPr marL="0" indent="0" algn="ctr">
              <a:spcBef>
                <a:spcPts val="0"/>
              </a:spcBef>
              <a:buSzTx/>
              <a:buNone/>
            </a:lvl3pPr>
            <a:lvl4pPr marL="0" indent="0" algn="ctr">
              <a:spcBef>
                <a:spcPts val="0"/>
              </a:spcBef>
              <a:buSzTx/>
              <a:buNone/>
            </a:lvl4pPr>
            <a:lvl5pPr marL="0" indent="0" algn="ctr">
              <a:spcBef>
                <a:spcPts val="0"/>
              </a:spcBef>
              <a:buSzTx/>
              <a:buNone/>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571500"/>
          </a:xfrm>
          <a:prstGeom prst="rect">
            <a:avLst/>
          </a:prstGeom>
        </p:spPr>
        <p:txBody>
          <a:bodyPr anchor="t">
            <a:spAutoFit/>
          </a:bodyPr>
          <a:lstStyle>
            <a:lvl1pPr marL="0" indent="0" algn="ctr">
              <a:spcBef>
                <a:spcPts val="0"/>
              </a:spcBef>
              <a:buSzTx/>
              <a:buNone/>
              <a:defRPr sz="2400"/>
            </a:lvl1pPr>
          </a:lstStyle>
          <a:p>
            <a:r>
              <a:t>–Johnny Appleseed</a:t>
            </a:r>
          </a:p>
        </p:txBody>
      </p:sp>
      <p:sp>
        <p:nvSpPr>
          <p:cNvPr id="94" name="“Type a quote here.”"/>
          <p:cNvSpPr txBox="1">
            <a:spLocks noGrp="1"/>
          </p:cNvSpPr>
          <p:nvPr>
            <p:ph type="body" sz="quarter" idx="14"/>
          </p:nvPr>
        </p:nvSpPr>
        <p:spPr>
          <a:xfrm>
            <a:off x="1270000" y="4518049"/>
            <a:ext cx="10464800" cy="717502"/>
          </a:xfrm>
          <a:prstGeom prst="rect">
            <a:avLst/>
          </a:prstGeom>
        </p:spPr>
        <p:txBody>
          <a:bodyPr>
            <a:spAutoFit/>
          </a:bodyPr>
          <a:lstStyle>
            <a:lvl1pPr marL="0" indent="0" algn="ctr">
              <a:spcBef>
                <a:spcPts val="2400"/>
              </a:spcBef>
              <a:buSzTx/>
              <a:buNone/>
              <a:defRPr sz="3800"/>
            </a:lvl1pPr>
          </a:lstStyle>
          <a:p>
            <a:r>
              <a:t>“Type a quote here.”</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0"/>
            <a:ext cx="13004800" cy="9753600"/>
          </a:xfrm>
          <a:prstGeom prst="rect">
            <a:avLst/>
          </a:prstGeom>
          <a:ln w="88900"/>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1181100" y="1160942"/>
            <a:ext cx="10642600" cy="5511801"/>
          </a:xfrm>
          <a:prstGeom prst="rect">
            <a:avLst/>
          </a:prstGeom>
          <a:ln w="9525">
            <a:round/>
          </a:ln>
        </p:spPr>
        <p:txBody>
          <a:bodyPr lIns="91439" tIns="45719" rIns="91439" bIns="45719" anchor="t">
            <a:noAutofit/>
          </a:bodyPr>
          <a:lstStyle/>
          <a:p>
            <a:endParaRPr/>
          </a:p>
        </p:txBody>
      </p:sp>
      <p:sp>
        <p:nvSpPr>
          <p:cNvPr id="21" name="Title Text"/>
          <p:cNvSpPr txBox="1">
            <a:spLocks noGrp="1"/>
          </p:cNvSpPr>
          <p:nvPr>
            <p:ph type="title"/>
          </p:nvPr>
        </p:nvSpPr>
        <p:spPr>
          <a:xfrm>
            <a:off x="1181100" y="6794500"/>
            <a:ext cx="10642600" cy="1511300"/>
          </a:xfrm>
          <a:prstGeom prst="rect">
            <a:avLst/>
          </a:prstGeom>
        </p:spPr>
        <p:txBody>
          <a:bodyPr/>
          <a:lstStyle/>
          <a:p>
            <a:r>
              <a:t>Title Text</a:t>
            </a:r>
          </a:p>
        </p:txBody>
      </p:sp>
      <p:sp>
        <p:nvSpPr>
          <p:cNvPr id="22" name="Body Level One…"/>
          <p:cNvSpPr txBox="1">
            <a:spLocks noGrp="1"/>
          </p:cNvSpPr>
          <p:nvPr>
            <p:ph type="body" sz="quarter" idx="1"/>
          </p:nvPr>
        </p:nvSpPr>
        <p:spPr>
          <a:xfrm>
            <a:off x="1181100" y="8382000"/>
            <a:ext cx="10642600" cy="939800"/>
          </a:xfrm>
          <a:prstGeom prst="rect">
            <a:avLst/>
          </a:prstGeom>
        </p:spPr>
        <p:txBody>
          <a:bodyPr anchor="t"/>
          <a:lstStyle>
            <a:lvl1pPr marL="0" indent="0" algn="ctr">
              <a:spcBef>
                <a:spcPts val="0"/>
              </a:spcBef>
              <a:buSzTx/>
              <a:buNone/>
            </a:lvl1pPr>
            <a:lvl2pPr marL="0" indent="0" algn="ctr">
              <a:spcBef>
                <a:spcPts val="0"/>
              </a:spcBef>
              <a:buSzTx/>
              <a:buNone/>
            </a:lvl2pPr>
            <a:lvl3pPr marL="0" indent="0" algn="ctr">
              <a:spcBef>
                <a:spcPts val="0"/>
              </a:spcBef>
              <a:buSzTx/>
              <a:buNone/>
            </a:lvl3pPr>
            <a:lvl4pPr marL="0" indent="0" algn="ctr">
              <a:spcBef>
                <a:spcPts val="0"/>
              </a:spcBef>
              <a:buSzTx/>
              <a:buNone/>
            </a:lvl4pPr>
            <a:lvl5pPr marL="0" indent="0" algn="ctr">
              <a:spcBef>
                <a:spcPts val="0"/>
              </a:spcBef>
              <a:buSzTx/>
              <a:buNone/>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606800"/>
            <a:ext cx="10464800" cy="2540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sz="half" idx="13"/>
          </p:nvPr>
        </p:nvSpPr>
        <p:spPr>
          <a:xfrm>
            <a:off x="7226300" y="1231900"/>
            <a:ext cx="4914900" cy="6997700"/>
          </a:xfrm>
          <a:prstGeom prst="rect">
            <a:avLst/>
          </a:prstGeom>
          <a:ln w="9525">
            <a:round/>
          </a:ln>
        </p:spPr>
        <p:txBody>
          <a:bodyPr lIns="91439" tIns="45719" rIns="91439" bIns="45719" anchor="t">
            <a:noAutofit/>
          </a:bodyPr>
          <a:lstStyle/>
          <a:p>
            <a:endParaRPr/>
          </a:p>
        </p:txBody>
      </p:sp>
      <p:sp>
        <p:nvSpPr>
          <p:cNvPr id="39" name="Title Text"/>
          <p:cNvSpPr txBox="1">
            <a:spLocks noGrp="1"/>
          </p:cNvSpPr>
          <p:nvPr>
            <p:ph type="title"/>
          </p:nvPr>
        </p:nvSpPr>
        <p:spPr>
          <a:xfrm>
            <a:off x="609600" y="1155700"/>
            <a:ext cx="5994400" cy="3568700"/>
          </a:xfrm>
          <a:prstGeom prst="rect">
            <a:avLst/>
          </a:prstGeom>
        </p:spPr>
        <p:txBody>
          <a:bodyPr anchor="b"/>
          <a:lstStyle>
            <a:lvl1pPr>
              <a:defRPr sz="5800"/>
            </a:lvl1pPr>
          </a:lstStyle>
          <a:p>
            <a:r>
              <a:t>Title Text</a:t>
            </a:r>
          </a:p>
        </p:txBody>
      </p:sp>
      <p:sp>
        <p:nvSpPr>
          <p:cNvPr id="40" name="Body Level One…"/>
          <p:cNvSpPr txBox="1">
            <a:spLocks noGrp="1"/>
          </p:cNvSpPr>
          <p:nvPr>
            <p:ph type="body" sz="quarter" idx="1"/>
          </p:nvPr>
        </p:nvSpPr>
        <p:spPr>
          <a:xfrm>
            <a:off x="609600" y="4762500"/>
            <a:ext cx="5994400" cy="3568700"/>
          </a:xfrm>
          <a:prstGeom prst="rect">
            <a:avLst/>
          </a:prstGeom>
        </p:spPr>
        <p:txBody>
          <a:bodyPr anchor="t"/>
          <a:lstStyle>
            <a:lvl1pPr marL="0" indent="0" algn="ctr">
              <a:spcBef>
                <a:spcPts val="0"/>
              </a:spcBef>
              <a:buSzTx/>
              <a:buNone/>
            </a:lvl1pPr>
            <a:lvl2pPr marL="0" indent="0" algn="ctr">
              <a:spcBef>
                <a:spcPts val="0"/>
              </a:spcBef>
              <a:buSzTx/>
              <a:buNone/>
            </a:lvl2pPr>
            <a:lvl3pPr marL="0" indent="0" algn="ctr">
              <a:spcBef>
                <a:spcPts val="0"/>
              </a:spcBef>
              <a:buSzTx/>
              <a:buNone/>
            </a:lvl3pPr>
            <a:lvl4pPr marL="0" indent="0" algn="ctr">
              <a:spcBef>
                <a:spcPts val="0"/>
              </a:spcBef>
              <a:buSzTx/>
              <a:buNone/>
            </a:lvl4pPr>
            <a:lvl5pPr marL="0" indent="0" algn="ctr">
              <a:spcBef>
                <a:spcPts val="0"/>
              </a:spcBef>
              <a:buSzTx/>
              <a:buNone/>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xfrm>
            <a:off x="1270000" y="2768600"/>
            <a:ext cx="10464800" cy="57404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6972300" y="2984500"/>
            <a:ext cx="4747115" cy="6019800"/>
          </a:xfrm>
          <a:prstGeom prst="rect">
            <a:avLst/>
          </a:prstGeom>
          <a:ln w="9525">
            <a:round/>
          </a:ln>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1270000" y="2946400"/>
            <a:ext cx="5270500" cy="6096000"/>
          </a:xfrm>
          <a:prstGeom prst="rect">
            <a:avLst/>
          </a:prstGeom>
        </p:spPr>
        <p:txBody>
          <a:bodyPr/>
          <a:lstStyle>
            <a:lvl1pPr marL="482600" indent="-482600">
              <a:spcBef>
                <a:spcPts val="3200"/>
              </a:spcBef>
              <a:buBlip>
                <a:blip r:embed="rId2"/>
              </a:buBlip>
              <a:defRPr sz="3200"/>
            </a:lvl1pPr>
            <a:lvl2pPr marL="965200" indent="-482600">
              <a:spcBef>
                <a:spcPts val="3200"/>
              </a:spcBef>
              <a:buBlip>
                <a:blip r:embed="rId2"/>
              </a:buBlip>
              <a:defRPr sz="3200"/>
            </a:lvl2pPr>
            <a:lvl3pPr marL="1447800" indent="-482600">
              <a:spcBef>
                <a:spcPts val="3200"/>
              </a:spcBef>
              <a:buBlip>
                <a:blip r:embed="rId2"/>
              </a:buBlip>
              <a:defRPr sz="3200"/>
            </a:lvl3pPr>
            <a:lvl4pPr marL="1930400" indent="-482600">
              <a:spcBef>
                <a:spcPts val="3200"/>
              </a:spcBef>
              <a:buBlip>
                <a:blip r:embed="rId2"/>
              </a:buBlip>
              <a:defRPr sz="3200"/>
            </a:lvl4pPr>
            <a:lvl5pPr marL="2413000" indent="-482600">
              <a:spcBef>
                <a:spcPts val="3200"/>
              </a:spcBef>
              <a:buBlip>
                <a:blip r:embed="rId2"/>
              </a:buBlip>
              <a:defRPr sz="32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xfrm>
            <a:off x="6256723" y="9197831"/>
            <a:ext cx="409839" cy="454170"/>
          </a:xfrm>
          <a:prstGeom prst="rect">
            <a:avLst/>
          </a:prstGeom>
        </p:spPr>
        <p:txBody>
          <a:bodyPr/>
          <a:lstStyle>
            <a:lvl1pPr algn="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7273168" y="5018682"/>
            <a:ext cx="4927601" cy="3937001"/>
          </a:xfrm>
          <a:prstGeom prst="rect">
            <a:avLst/>
          </a:prstGeom>
          <a:ln w="9525">
            <a:round/>
          </a:ln>
        </p:spPr>
        <p:txBody>
          <a:bodyPr lIns="91439" tIns="45719" rIns="91439" bIns="45719" anchor="t">
            <a:noAutofit/>
          </a:bodyPr>
          <a:lstStyle/>
          <a:p>
            <a:endParaRPr/>
          </a:p>
        </p:txBody>
      </p:sp>
      <p:sp>
        <p:nvSpPr>
          <p:cNvPr id="84" name="Image"/>
          <p:cNvSpPr>
            <a:spLocks noGrp="1"/>
          </p:cNvSpPr>
          <p:nvPr>
            <p:ph type="pic" sz="quarter" idx="14"/>
          </p:nvPr>
        </p:nvSpPr>
        <p:spPr>
          <a:xfrm rot="21600000">
            <a:off x="7269536" y="774699"/>
            <a:ext cx="4927601" cy="3937001"/>
          </a:xfrm>
          <a:prstGeom prst="rect">
            <a:avLst/>
          </a:prstGeom>
          <a:ln w="9525">
            <a:round/>
          </a:ln>
        </p:spPr>
        <p:txBody>
          <a:bodyPr lIns="91439" tIns="45719" rIns="91439" bIns="45719" anchor="t">
            <a:noAutofit/>
          </a:bodyPr>
          <a:lstStyle/>
          <a:p>
            <a:endParaRPr/>
          </a:p>
        </p:txBody>
      </p:sp>
      <p:sp>
        <p:nvSpPr>
          <p:cNvPr id="85" name="Image"/>
          <p:cNvSpPr>
            <a:spLocks noGrp="1"/>
          </p:cNvSpPr>
          <p:nvPr>
            <p:ph type="pic" sz="half" idx="15"/>
          </p:nvPr>
        </p:nvSpPr>
        <p:spPr>
          <a:xfrm rot="21600000">
            <a:off x="787399" y="774699"/>
            <a:ext cx="6159501" cy="8204201"/>
          </a:xfrm>
          <a:prstGeom prst="rect">
            <a:avLst/>
          </a:prstGeom>
          <a:ln w="9525">
            <a:round/>
          </a:ln>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Body Level One…"/>
          <p:cNvSpPr txBox="1">
            <a:spLocks noGrp="1"/>
          </p:cNvSpPr>
          <p:nvPr>
            <p:ph type="body" idx="1"/>
          </p:nvPr>
        </p:nvSpPr>
        <p:spPr>
          <a:xfrm>
            <a:off x="1270000" y="1066800"/>
            <a:ext cx="10464800" cy="7620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a:buBlip>
                <a:blip r:embed="rId15"/>
              </a:buBlip>
            </a:lvl1pPr>
            <a:lvl2pPr>
              <a:buBlip>
                <a:blip r:embed="rId15"/>
              </a:buBlip>
            </a:lvl2pPr>
            <a:lvl3pPr>
              <a:buBlip>
                <a:blip r:embed="rId15"/>
              </a:buBlip>
            </a:lvl3pPr>
            <a:lvl4pPr>
              <a:buBlip>
                <a:blip r:embed="rId15"/>
              </a:buBlip>
            </a:lvl4pPr>
            <a:lvl5pPr>
              <a:buBlip>
                <a:blip r:embed="rId15"/>
              </a:buBlip>
            </a:lvl5pPr>
          </a:lstStyle>
          <a:p>
            <a:r>
              <a:t>Body Level One</a:t>
            </a:r>
          </a:p>
          <a:p>
            <a:pPr lvl="1"/>
            <a:r>
              <a:t>Body Level Two</a:t>
            </a:r>
          </a:p>
          <a:p>
            <a:pPr lvl="2"/>
            <a:r>
              <a:t>Body Level Three</a:t>
            </a:r>
          </a:p>
          <a:p>
            <a:pPr lvl="3"/>
            <a:r>
              <a:t>Body Level Four</a:t>
            </a:r>
          </a:p>
          <a:p>
            <a:pPr lvl="4"/>
            <a:r>
              <a:t>Body Level Five</a:t>
            </a:r>
          </a:p>
        </p:txBody>
      </p:sp>
      <p:sp>
        <p:nvSpPr>
          <p:cNvPr id="3" name="Title Text"/>
          <p:cNvSpPr txBox="1">
            <a:spLocks noGrp="1"/>
          </p:cNvSpPr>
          <p:nvPr>
            <p:ph type="title"/>
          </p:nvPr>
        </p:nvSpPr>
        <p:spPr>
          <a:xfrm>
            <a:off x="1270000" y="203200"/>
            <a:ext cx="10464800" cy="2540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4" name="Slide Number"/>
          <p:cNvSpPr txBox="1">
            <a:spLocks noGrp="1"/>
          </p:cNvSpPr>
          <p:nvPr>
            <p:ph type="sldNum" sz="quarter" idx="2"/>
          </p:nvPr>
        </p:nvSpPr>
        <p:spPr>
          <a:xfrm>
            <a:off x="6297011" y="9197831"/>
            <a:ext cx="409839" cy="454170"/>
          </a:xfrm>
          <a:prstGeom prst="rect">
            <a:avLst/>
          </a:prstGeom>
          <a:ln w="12700">
            <a:miter lim="400000"/>
          </a:ln>
        </p:spPr>
        <p:txBody>
          <a:bodyPr wrap="none" lIns="50800" tIns="50800" rIns="50800" bIns="50800" anchor="b">
            <a:spAutoFit/>
          </a:bodyPr>
          <a:lstStyle>
            <a:lvl1pPr>
              <a:defRPr sz="1800"/>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1pPr>
      <a:lvl2pPr marL="0" marR="0" indent="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2pPr>
      <a:lvl3pPr marL="0" marR="0" indent="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3pPr>
      <a:lvl4pPr marL="0" marR="0" indent="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4pPr>
      <a:lvl5pPr marL="0" marR="0" indent="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5pPr>
      <a:lvl6pPr marL="0" marR="0" indent="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6pPr>
      <a:lvl7pPr marL="0" marR="0" indent="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7pPr>
      <a:lvl8pPr marL="0" marR="0" indent="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8pPr>
      <a:lvl9pPr marL="0" marR="0" indent="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9pPr>
    </p:titleStyle>
    <p:bodyStyle>
      <a:lvl1pPr marL="571500" marR="0" indent="-571500" algn="l" defTabSz="457200" rtl="0" latinLnBrk="0">
        <a:lnSpc>
          <a:spcPct val="100000"/>
        </a:lnSpc>
        <a:spcBef>
          <a:spcPts val="3600"/>
        </a:spcBef>
        <a:spcAft>
          <a:spcPts val="0"/>
        </a:spcAft>
        <a:buClrTx/>
        <a:buSzPct val="43000"/>
        <a:buFontTx/>
        <a:buBlip>
          <a:blip r:embed="rId15"/>
        </a:buBlip>
        <a:tabLst/>
        <a:defRPr sz="3600" b="0" i="0" u="none" strike="noStrike" cap="none" spc="0" baseline="0">
          <a:ln>
            <a:noFill/>
          </a:ln>
          <a:solidFill>
            <a:srgbClr val="FFFFFF"/>
          </a:solidFill>
          <a:uFillTx/>
          <a:latin typeface="+mn-lt"/>
          <a:ea typeface="+mn-ea"/>
          <a:cs typeface="+mn-cs"/>
          <a:sym typeface="Chalkduster"/>
        </a:defRPr>
      </a:lvl1pPr>
      <a:lvl2pPr marL="1143000" marR="0" indent="-571500" algn="l" defTabSz="457200" rtl="0" latinLnBrk="0">
        <a:lnSpc>
          <a:spcPct val="100000"/>
        </a:lnSpc>
        <a:spcBef>
          <a:spcPts val="3600"/>
        </a:spcBef>
        <a:spcAft>
          <a:spcPts val="0"/>
        </a:spcAft>
        <a:buClrTx/>
        <a:buSzPct val="43000"/>
        <a:buFontTx/>
        <a:buBlip>
          <a:blip r:embed="rId15"/>
        </a:buBlip>
        <a:tabLst/>
        <a:defRPr sz="3600" b="0" i="0" u="none" strike="noStrike" cap="none" spc="0" baseline="0">
          <a:ln>
            <a:noFill/>
          </a:ln>
          <a:solidFill>
            <a:srgbClr val="FFFFFF"/>
          </a:solidFill>
          <a:uFillTx/>
          <a:latin typeface="+mn-lt"/>
          <a:ea typeface="+mn-ea"/>
          <a:cs typeface="+mn-cs"/>
          <a:sym typeface="Chalkduster"/>
        </a:defRPr>
      </a:lvl2pPr>
      <a:lvl3pPr marL="1714500" marR="0" indent="-571500" algn="l" defTabSz="457200" rtl="0" latinLnBrk="0">
        <a:lnSpc>
          <a:spcPct val="100000"/>
        </a:lnSpc>
        <a:spcBef>
          <a:spcPts val="3600"/>
        </a:spcBef>
        <a:spcAft>
          <a:spcPts val="0"/>
        </a:spcAft>
        <a:buClrTx/>
        <a:buSzPct val="43000"/>
        <a:buFontTx/>
        <a:buBlip>
          <a:blip r:embed="rId15"/>
        </a:buBlip>
        <a:tabLst/>
        <a:defRPr sz="3600" b="0" i="0" u="none" strike="noStrike" cap="none" spc="0" baseline="0">
          <a:ln>
            <a:noFill/>
          </a:ln>
          <a:solidFill>
            <a:srgbClr val="FFFFFF"/>
          </a:solidFill>
          <a:uFillTx/>
          <a:latin typeface="+mn-lt"/>
          <a:ea typeface="+mn-ea"/>
          <a:cs typeface="+mn-cs"/>
          <a:sym typeface="Chalkduster"/>
        </a:defRPr>
      </a:lvl3pPr>
      <a:lvl4pPr marL="2286000" marR="0" indent="-571500" algn="l" defTabSz="457200" rtl="0" latinLnBrk="0">
        <a:lnSpc>
          <a:spcPct val="100000"/>
        </a:lnSpc>
        <a:spcBef>
          <a:spcPts val="3600"/>
        </a:spcBef>
        <a:spcAft>
          <a:spcPts val="0"/>
        </a:spcAft>
        <a:buClrTx/>
        <a:buSzPct val="43000"/>
        <a:buFontTx/>
        <a:buBlip>
          <a:blip r:embed="rId15"/>
        </a:buBlip>
        <a:tabLst/>
        <a:defRPr sz="3600" b="0" i="0" u="none" strike="noStrike" cap="none" spc="0" baseline="0">
          <a:ln>
            <a:noFill/>
          </a:ln>
          <a:solidFill>
            <a:srgbClr val="FFFFFF"/>
          </a:solidFill>
          <a:uFillTx/>
          <a:latin typeface="+mn-lt"/>
          <a:ea typeface="+mn-ea"/>
          <a:cs typeface="+mn-cs"/>
          <a:sym typeface="Chalkduster"/>
        </a:defRPr>
      </a:lvl4pPr>
      <a:lvl5pPr marL="2857500" marR="0" indent="-571500" algn="l" defTabSz="457200" rtl="0" latinLnBrk="0">
        <a:lnSpc>
          <a:spcPct val="100000"/>
        </a:lnSpc>
        <a:spcBef>
          <a:spcPts val="3600"/>
        </a:spcBef>
        <a:spcAft>
          <a:spcPts val="0"/>
        </a:spcAft>
        <a:buClrTx/>
        <a:buSzPct val="43000"/>
        <a:buFontTx/>
        <a:buBlip>
          <a:blip r:embed="rId15"/>
        </a:buBlip>
        <a:tabLst/>
        <a:defRPr sz="3600" b="0" i="0" u="none" strike="noStrike" cap="none" spc="0" baseline="0">
          <a:ln>
            <a:noFill/>
          </a:ln>
          <a:solidFill>
            <a:srgbClr val="FFFFFF"/>
          </a:solidFill>
          <a:uFillTx/>
          <a:latin typeface="+mn-lt"/>
          <a:ea typeface="+mn-ea"/>
          <a:cs typeface="+mn-cs"/>
          <a:sym typeface="Chalkduster"/>
        </a:defRPr>
      </a:lvl5pPr>
      <a:lvl6pPr marL="3429000" marR="0" indent="-571500" algn="l" defTabSz="457200" rtl="0" latinLnBrk="0">
        <a:lnSpc>
          <a:spcPct val="100000"/>
        </a:lnSpc>
        <a:spcBef>
          <a:spcPts val="3600"/>
        </a:spcBef>
        <a:spcAft>
          <a:spcPts val="0"/>
        </a:spcAft>
        <a:buClrTx/>
        <a:buSzPct val="43000"/>
        <a:buFontTx/>
        <a:buBlip>
          <a:blip r:embed="rId15"/>
        </a:buBlip>
        <a:tabLst/>
        <a:defRPr sz="3600" b="0" i="0" u="none" strike="noStrike" cap="none" spc="0" baseline="0">
          <a:ln>
            <a:noFill/>
          </a:ln>
          <a:solidFill>
            <a:srgbClr val="FFFFFF"/>
          </a:solidFill>
          <a:uFillTx/>
          <a:latin typeface="+mn-lt"/>
          <a:ea typeface="+mn-ea"/>
          <a:cs typeface="+mn-cs"/>
          <a:sym typeface="Chalkduster"/>
        </a:defRPr>
      </a:lvl6pPr>
      <a:lvl7pPr marL="4000500" marR="0" indent="-571500" algn="l" defTabSz="457200" rtl="0" latinLnBrk="0">
        <a:lnSpc>
          <a:spcPct val="100000"/>
        </a:lnSpc>
        <a:spcBef>
          <a:spcPts val="3600"/>
        </a:spcBef>
        <a:spcAft>
          <a:spcPts val="0"/>
        </a:spcAft>
        <a:buClrTx/>
        <a:buSzPct val="43000"/>
        <a:buFontTx/>
        <a:buBlip>
          <a:blip r:embed="rId15"/>
        </a:buBlip>
        <a:tabLst/>
        <a:defRPr sz="3600" b="0" i="0" u="none" strike="noStrike" cap="none" spc="0" baseline="0">
          <a:ln>
            <a:noFill/>
          </a:ln>
          <a:solidFill>
            <a:srgbClr val="FFFFFF"/>
          </a:solidFill>
          <a:uFillTx/>
          <a:latin typeface="+mn-lt"/>
          <a:ea typeface="+mn-ea"/>
          <a:cs typeface="+mn-cs"/>
          <a:sym typeface="Chalkduster"/>
        </a:defRPr>
      </a:lvl7pPr>
      <a:lvl8pPr marL="4572000" marR="0" indent="-571500" algn="l" defTabSz="457200" rtl="0" latinLnBrk="0">
        <a:lnSpc>
          <a:spcPct val="100000"/>
        </a:lnSpc>
        <a:spcBef>
          <a:spcPts val="3600"/>
        </a:spcBef>
        <a:spcAft>
          <a:spcPts val="0"/>
        </a:spcAft>
        <a:buClrTx/>
        <a:buSzPct val="43000"/>
        <a:buFontTx/>
        <a:buBlip>
          <a:blip r:embed="rId15"/>
        </a:buBlip>
        <a:tabLst/>
        <a:defRPr sz="3600" b="0" i="0" u="none" strike="noStrike" cap="none" spc="0" baseline="0">
          <a:ln>
            <a:noFill/>
          </a:ln>
          <a:solidFill>
            <a:srgbClr val="FFFFFF"/>
          </a:solidFill>
          <a:uFillTx/>
          <a:latin typeface="+mn-lt"/>
          <a:ea typeface="+mn-ea"/>
          <a:cs typeface="+mn-cs"/>
          <a:sym typeface="Chalkduster"/>
        </a:defRPr>
      </a:lvl8pPr>
      <a:lvl9pPr marL="5143500" marR="0" indent="-571500" algn="l" defTabSz="457200" rtl="0" latinLnBrk="0">
        <a:lnSpc>
          <a:spcPct val="100000"/>
        </a:lnSpc>
        <a:spcBef>
          <a:spcPts val="3600"/>
        </a:spcBef>
        <a:spcAft>
          <a:spcPts val="0"/>
        </a:spcAft>
        <a:buClrTx/>
        <a:buSzPct val="43000"/>
        <a:buFontTx/>
        <a:buBlip>
          <a:blip r:embed="rId15"/>
        </a:buBlip>
        <a:tabLst/>
        <a:defRPr sz="3600" b="0" i="0" u="none" strike="noStrike" cap="none" spc="0" baseline="0">
          <a:ln>
            <a:noFill/>
          </a:ln>
          <a:solidFill>
            <a:srgbClr val="FFFFFF"/>
          </a:solidFill>
          <a:uFillTx/>
          <a:latin typeface="+mn-lt"/>
          <a:ea typeface="+mn-ea"/>
          <a:cs typeface="+mn-cs"/>
          <a:sym typeface="Chalkduster"/>
        </a:defRPr>
      </a:lvl9pPr>
    </p:bodyStyle>
    <p:otherStyle>
      <a:lvl1pPr marL="0" marR="0" indent="0" algn="ctr" defTabSz="457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halkduster"/>
        </a:defRPr>
      </a:lvl1pPr>
      <a:lvl2pPr marL="0" marR="0" indent="0" algn="ctr" defTabSz="457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halkduster"/>
        </a:defRPr>
      </a:lvl2pPr>
      <a:lvl3pPr marL="0" marR="0" indent="0" algn="ctr" defTabSz="457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halkduster"/>
        </a:defRPr>
      </a:lvl3pPr>
      <a:lvl4pPr marL="0" marR="0" indent="0" algn="ctr" defTabSz="457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halkduster"/>
        </a:defRPr>
      </a:lvl4pPr>
      <a:lvl5pPr marL="0" marR="0" indent="0" algn="ctr" defTabSz="457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halkduster"/>
        </a:defRPr>
      </a:lvl5pPr>
      <a:lvl6pPr marL="0" marR="0" indent="0" algn="ctr" defTabSz="457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halkduster"/>
        </a:defRPr>
      </a:lvl6pPr>
      <a:lvl7pPr marL="0" marR="0" indent="0" algn="ctr" defTabSz="457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halkduster"/>
        </a:defRPr>
      </a:lvl7pPr>
      <a:lvl8pPr marL="0" marR="0" indent="0" algn="ctr" defTabSz="457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halkduster"/>
        </a:defRPr>
      </a:lvl8pPr>
      <a:lvl9pPr marL="0" marR="0" indent="0" algn="ctr" defTabSz="457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halkduster"/>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 name="Image" descr="Image"/>
          <p:cNvPicPr>
            <a:picLocks noGrp="1"/>
          </p:cNvPicPr>
          <p:nvPr>
            <p:ph type="pic" idx="13"/>
          </p:nvPr>
        </p:nvPicPr>
        <p:blipFill>
          <a:blip r:embed="rId2">
            <a:extLst/>
          </a:blip>
          <a:stretch>
            <a:fillRect/>
          </a:stretch>
        </p:blipFill>
        <p:spPr>
          <a:xfrm>
            <a:off x="4268390" y="1116492"/>
            <a:ext cx="4468020" cy="5600701"/>
          </a:xfrm>
          <a:prstGeom prst="rect">
            <a:avLst/>
          </a:prstGeom>
        </p:spPr>
      </p:pic>
      <p:sp>
        <p:nvSpPr>
          <p:cNvPr id="124" name="The Right to Vote"/>
          <p:cNvSpPr txBox="1">
            <a:spLocks noGrp="1"/>
          </p:cNvSpPr>
          <p:nvPr>
            <p:ph type="title"/>
          </p:nvPr>
        </p:nvSpPr>
        <p:spPr>
          <a:prstGeom prst="rect">
            <a:avLst/>
          </a:prstGeom>
        </p:spPr>
        <p:txBody>
          <a:bodyPr/>
          <a:lstStyle/>
          <a:p>
            <a:r>
              <a:t>The Right to Vote</a:t>
            </a:r>
          </a:p>
        </p:txBody>
      </p:sp>
      <p:sp>
        <p:nvSpPr>
          <p:cNvPr id="125" name="Section One"/>
          <p:cNvSpPr txBox="1">
            <a:spLocks noGrp="1"/>
          </p:cNvSpPr>
          <p:nvPr>
            <p:ph type="body" sz="quarter" idx="1"/>
          </p:nvPr>
        </p:nvSpPr>
        <p:spPr>
          <a:prstGeom prst="rect">
            <a:avLst/>
          </a:prstGeom>
        </p:spPr>
        <p:txBody>
          <a:bodyPr/>
          <a:lstStyle/>
          <a:p>
            <a:r>
              <a:t>Section One</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 name="Image" descr="Image"/>
          <p:cNvPicPr>
            <a:picLocks noGrp="1"/>
          </p:cNvPicPr>
          <p:nvPr>
            <p:ph type="pic" idx="13"/>
          </p:nvPr>
        </p:nvPicPr>
        <p:blipFill>
          <a:blip r:embed="rId2">
            <a:extLst/>
          </a:blip>
          <a:stretch>
            <a:fillRect/>
          </a:stretch>
        </p:blipFill>
        <p:spPr>
          <a:xfrm>
            <a:off x="6927850" y="3082774"/>
            <a:ext cx="5842001" cy="4547395"/>
          </a:xfrm>
          <a:prstGeom prst="rect">
            <a:avLst/>
          </a:prstGeom>
        </p:spPr>
      </p:pic>
      <p:sp>
        <p:nvSpPr>
          <p:cNvPr id="155" name="Under the 19th Amendment, no State can deprive any person of the right to vote based on their sex.…"/>
          <p:cNvSpPr txBox="1">
            <a:spLocks noGrp="1"/>
          </p:cNvSpPr>
          <p:nvPr>
            <p:ph type="body" idx="1"/>
          </p:nvPr>
        </p:nvSpPr>
        <p:spPr>
          <a:xfrm>
            <a:off x="365281" y="473335"/>
            <a:ext cx="6175219" cy="8569065"/>
          </a:xfrm>
          <a:prstGeom prst="rect">
            <a:avLst/>
          </a:prstGeom>
        </p:spPr>
        <p:txBody>
          <a:bodyPr/>
          <a:lstStyle/>
          <a:p>
            <a:pPr marL="509054" indent="-509054" defTabSz="338327">
              <a:lnSpc>
                <a:spcPts val="6000"/>
              </a:lnSpc>
              <a:spcBef>
                <a:spcPts val="0"/>
              </a:spcBef>
              <a:buSzPct val="100000"/>
              <a:buChar char="-"/>
              <a:defRPr sz="3206"/>
            </a:pPr>
            <a:r>
              <a:t>Under the </a:t>
            </a:r>
            <a:r>
              <a:rPr>
                <a:solidFill>
                  <a:schemeClr val="accent2"/>
                </a:solidFill>
              </a:rPr>
              <a:t>19th Amendment</a:t>
            </a:r>
            <a:r>
              <a:t>, no State can deprive any person of the right to vote based on their sex. </a:t>
            </a:r>
          </a:p>
          <a:p>
            <a:pPr marL="509054" indent="-509054" defTabSz="338327">
              <a:lnSpc>
                <a:spcPts val="6000"/>
              </a:lnSpc>
              <a:spcBef>
                <a:spcPts val="0"/>
              </a:spcBef>
              <a:buSzPct val="100000"/>
              <a:buChar char="-"/>
              <a:defRPr sz="3206"/>
            </a:pPr>
            <a:r>
              <a:t>Under the </a:t>
            </a:r>
            <a:r>
              <a:rPr>
                <a:solidFill>
                  <a:schemeClr val="accent2"/>
                </a:solidFill>
              </a:rPr>
              <a:t>24</a:t>
            </a:r>
            <a:r>
              <a:rPr baseline="31999">
                <a:solidFill>
                  <a:schemeClr val="accent2"/>
                </a:solidFill>
              </a:rPr>
              <a:t>th</a:t>
            </a:r>
            <a:r>
              <a:rPr>
                <a:solidFill>
                  <a:schemeClr val="accent2"/>
                </a:solidFill>
              </a:rPr>
              <a:t> Amendment</a:t>
            </a:r>
            <a:r>
              <a:t> it states that no State can levy a tax </a:t>
            </a:r>
            <a:r>
              <a:rPr>
                <a:solidFill>
                  <a:schemeClr val="accent2"/>
                </a:solidFill>
              </a:rPr>
              <a:t>(Poll Tax)</a:t>
            </a:r>
            <a:r>
              <a:t> on the right to vote for President, Vice President, or members of Congress.</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 name="Image" descr="Image"/>
          <p:cNvPicPr>
            <a:picLocks noGrp="1"/>
          </p:cNvPicPr>
          <p:nvPr>
            <p:ph type="pic" idx="13"/>
          </p:nvPr>
        </p:nvPicPr>
        <p:blipFill>
          <a:blip r:embed="rId2">
            <a:extLst/>
          </a:blip>
          <a:stretch>
            <a:fillRect/>
          </a:stretch>
        </p:blipFill>
        <p:spPr>
          <a:xfrm>
            <a:off x="7111602" y="1102590"/>
            <a:ext cx="5917408" cy="7946233"/>
          </a:xfrm>
          <a:prstGeom prst="rect">
            <a:avLst/>
          </a:prstGeom>
        </p:spPr>
      </p:pic>
      <p:sp>
        <p:nvSpPr>
          <p:cNvPr id="158" name="Under the 26th Amendment (1971), it states that no State can deprive any person who is at least 18 years of age of the right to vote because of their age."/>
          <p:cNvSpPr txBox="1">
            <a:spLocks noGrp="1"/>
          </p:cNvSpPr>
          <p:nvPr>
            <p:ph type="body" sz="half" idx="1"/>
          </p:nvPr>
        </p:nvSpPr>
        <p:spPr>
          <a:xfrm>
            <a:off x="616782" y="850691"/>
            <a:ext cx="5923718" cy="8191709"/>
          </a:xfrm>
          <a:prstGeom prst="rect">
            <a:avLst/>
          </a:prstGeom>
        </p:spPr>
        <p:txBody>
          <a:bodyPr>
            <a:normAutofit fontScale="92500"/>
          </a:bodyPr>
          <a:lstStyle/>
          <a:p>
            <a:pPr marL="0" indent="0" defTabSz="393192">
              <a:lnSpc>
                <a:spcPts val="8900"/>
              </a:lnSpc>
              <a:spcBef>
                <a:spcPts val="0"/>
              </a:spcBef>
              <a:buSzTx/>
              <a:buNone/>
              <a:defRPr sz="4701"/>
            </a:pPr>
            <a:r>
              <a:t>Under the </a:t>
            </a:r>
            <a:r>
              <a:rPr>
                <a:solidFill>
                  <a:schemeClr val="accent2"/>
                </a:solidFill>
              </a:rPr>
              <a:t>26th Amendment (1971),</a:t>
            </a:r>
            <a:r>
              <a:t> it states that no State can deprive any person who is at least </a:t>
            </a:r>
            <a:r>
              <a:rPr>
                <a:solidFill>
                  <a:schemeClr val="accent2"/>
                </a:solidFill>
              </a:rPr>
              <a:t>18 years</a:t>
            </a:r>
            <a:r>
              <a:t> of age of the right to vote because of their age.</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History of Voting Rights"/>
          <p:cNvSpPr txBox="1">
            <a:spLocks noGrp="1"/>
          </p:cNvSpPr>
          <p:nvPr>
            <p:ph type="title"/>
          </p:nvPr>
        </p:nvSpPr>
        <p:spPr>
          <a:prstGeom prst="rect">
            <a:avLst/>
          </a:prstGeom>
        </p:spPr>
        <p:txBody>
          <a:bodyPr/>
          <a:lstStyle>
            <a:lvl1pPr>
              <a:defRPr>
                <a:solidFill>
                  <a:schemeClr val="accent5"/>
                </a:solidFill>
              </a:defRPr>
            </a:lvl1pPr>
          </a:lstStyle>
          <a:p>
            <a:r>
              <a:t>History of Voting Rights</a:t>
            </a:r>
          </a:p>
        </p:txBody>
      </p:sp>
      <p:sp>
        <p:nvSpPr>
          <p:cNvPr id="128" name="Over time, voting rights have been extended to more Americans…"/>
          <p:cNvSpPr txBox="1">
            <a:spLocks noGrp="1"/>
          </p:cNvSpPr>
          <p:nvPr>
            <p:ph type="body" idx="1"/>
          </p:nvPr>
        </p:nvSpPr>
        <p:spPr>
          <a:prstGeom prst="rect">
            <a:avLst/>
          </a:prstGeom>
        </p:spPr>
        <p:txBody>
          <a:bodyPr/>
          <a:lstStyle/>
          <a:p>
            <a:pPr marL="524929" indent="-524929" defTabSz="365760">
              <a:lnSpc>
                <a:spcPts val="6200"/>
              </a:lnSpc>
              <a:spcBef>
                <a:spcPts val="0"/>
              </a:spcBef>
              <a:buSzPct val="100000"/>
              <a:buChar char="-"/>
              <a:defRPr sz="3306"/>
            </a:pPr>
            <a:r>
              <a:t>Over time, voting rights have been extended to more Americans </a:t>
            </a:r>
          </a:p>
          <a:p>
            <a:pPr marL="524929" indent="-524929" defTabSz="365760">
              <a:lnSpc>
                <a:spcPts val="6200"/>
              </a:lnSpc>
              <a:spcBef>
                <a:spcPts val="0"/>
              </a:spcBef>
              <a:buSzPct val="100000"/>
              <a:buChar char="-"/>
              <a:defRPr sz="3306">
                <a:solidFill>
                  <a:schemeClr val="accent5"/>
                </a:solidFill>
              </a:defRPr>
            </a:pPr>
            <a:r>
              <a:t>Previous voting qualifications based on property ownership, religion, race, sex have all been eliminated through federal laws and constitutional amendments</a:t>
            </a:r>
          </a:p>
          <a:p>
            <a:pPr marL="524929" indent="-524929" defTabSz="365760">
              <a:lnSpc>
                <a:spcPts val="6200"/>
              </a:lnSpc>
              <a:spcBef>
                <a:spcPts val="0"/>
              </a:spcBef>
              <a:buSzPct val="100000"/>
              <a:buChar char="-"/>
              <a:defRPr sz="3306"/>
            </a:pPr>
            <a:r>
              <a:t>Age requirement for voting has been reduced </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The Electorate"/>
          <p:cNvSpPr txBox="1">
            <a:spLocks noGrp="1"/>
          </p:cNvSpPr>
          <p:nvPr>
            <p:ph type="title"/>
          </p:nvPr>
        </p:nvSpPr>
        <p:spPr>
          <a:prstGeom prst="rect">
            <a:avLst/>
          </a:prstGeom>
        </p:spPr>
        <p:txBody>
          <a:bodyPr/>
          <a:lstStyle>
            <a:lvl1pPr>
              <a:defRPr>
                <a:solidFill>
                  <a:schemeClr val="accent6"/>
                </a:solidFill>
              </a:defRPr>
            </a:lvl1pPr>
          </a:lstStyle>
          <a:p>
            <a:r>
              <a:t>The Electorate</a:t>
            </a:r>
          </a:p>
        </p:txBody>
      </p:sp>
      <p:sp>
        <p:nvSpPr>
          <p:cNvPr id="131" name="The Constitution originally gave the power to decide voter qualifications to the States…"/>
          <p:cNvSpPr txBox="1">
            <a:spLocks noGrp="1"/>
          </p:cNvSpPr>
          <p:nvPr>
            <p:ph type="body" idx="1"/>
          </p:nvPr>
        </p:nvSpPr>
        <p:spPr>
          <a:prstGeom prst="rect">
            <a:avLst/>
          </a:prstGeom>
        </p:spPr>
        <p:txBody>
          <a:bodyPr>
            <a:normAutofit fontScale="85000" lnSpcReduction="10000"/>
          </a:bodyPr>
          <a:lstStyle/>
          <a:p>
            <a:pPr marL="474136" indent="-474136" defTabSz="292607">
              <a:lnSpc>
                <a:spcPts val="6000"/>
              </a:lnSpc>
              <a:spcBef>
                <a:spcPts val="0"/>
              </a:spcBef>
              <a:buSzPct val="100000"/>
              <a:buChar char="-"/>
              <a:defRPr sz="2986"/>
            </a:pPr>
            <a:r>
              <a:t>The Constitution originally gave the power to decide voter qualifications to the States</a:t>
            </a:r>
          </a:p>
          <a:p>
            <a:pPr marL="839896" lvl="1" indent="-474136" defTabSz="292607">
              <a:lnSpc>
                <a:spcPts val="5600"/>
              </a:lnSpc>
              <a:spcBef>
                <a:spcPts val="0"/>
              </a:spcBef>
              <a:buSzPct val="100000"/>
              <a:buChar char="-"/>
              <a:defRPr sz="2986">
                <a:solidFill>
                  <a:schemeClr val="accent6"/>
                </a:solidFill>
              </a:defRPr>
            </a:pPr>
            <a:r>
              <a:t>Which meant white male property owners </a:t>
            </a:r>
          </a:p>
          <a:p>
            <a:pPr marL="474136" indent="-474136" defTabSz="292607">
              <a:lnSpc>
                <a:spcPts val="6000"/>
              </a:lnSpc>
              <a:spcBef>
                <a:spcPts val="0"/>
              </a:spcBef>
              <a:buSzPct val="100000"/>
              <a:buChar char="-"/>
              <a:defRPr sz="2986"/>
            </a:pPr>
            <a:r>
              <a:t>Since 1789, many restrictions to voting rights have been eliminated</a:t>
            </a:r>
          </a:p>
          <a:p>
            <a:pPr marL="474136" indent="-474136" defTabSz="292607">
              <a:lnSpc>
                <a:spcPts val="6000"/>
              </a:lnSpc>
              <a:spcBef>
                <a:spcPts val="0"/>
              </a:spcBef>
              <a:buSzPct val="100000"/>
              <a:buChar char="-"/>
              <a:defRPr sz="2986"/>
            </a:pPr>
            <a:r>
              <a:t>Power to decide who has the right to vote has been shifting from the States to the Federal government </a:t>
            </a:r>
          </a:p>
          <a:p>
            <a:pPr marL="839896" lvl="1" indent="-474136" defTabSz="292607">
              <a:lnSpc>
                <a:spcPts val="5300"/>
              </a:lnSpc>
              <a:spcBef>
                <a:spcPts val="0"/>
              </a:spcBef>
              <a:buSzPct val="100000"/>
              <a:buChar char="-"/>
              <a:defRPr sz="2986"/>
            </a:pPr>
            <a:r>
              <a:rPr>
                <a:solidFill>
                  <a:schemeClr val="accent6"/>
                </a:solidFill>
              </a:rPr>
              <a:t>This trend can be examined in five stages</a:t>
            </a:r>
            <a:r>
              <a:t> </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 name="Image" descr="Image"/>
          <p:cNvPicPr>
            <a:picLocks noGrp="1"/>
          </p:cNvPicPr>
          <p:nvPr>
            <p:ph type="pic" idx="13"/>
          </p:nvPr>
        </p:nvPicPr>
        <p:blipFill>
          <a:blip r:embed="rId2">
            <a:extLst/>
          </a:blip>
          <a:stretch>
            <a:fillRect/>
          </a:stretch>
        </p:blipFill>
        <p:spPr>
          <a:xfrm>
            <a:off x="6927850" y="4122737"/>
            <a:ext cx="4835922" cy="3743326"/>
          </a:xfrm>
          <a:prstGeom prst="rect">
            <a:avLst/>
          </a:prstGeom>
        </p:spPr>
      </p:pic>
      <p:sp>
        <p:nvSpPr>
          <p:cNvPr id="134" name="Stage One"/>
          <p:cNvSpPr txBox="1">
            <a:spLocks noGrp="1"/>
          </p:cNvSpPr>
          <p:nvPr>
            <p:ph type="title"/>
          </p:nvPr>
        </p:nvSpPr>
        <p:spPr>
          <a:prstGeom prst="rect">
            <a:avLst/>
          </a:prstGeom>
        </p:spPr>
        <p:txBody>
          <a:bodyPr/>
          <a:lstStyle>
            <a:lvl1pPr>
              <a:defRPr>
                <a:solidFill>
                  <a:schemeClr val="accent1"/>
                </a:solidFill>
              </a:defRPr>
            </a:lvl1pPr>
          </a:lstStyle>
          <a:p>
            <a:r>
              <a:t>Stage One</a:t>
            </a:r>
          </a:p>
        </p:txBody>
      </p:sp>
      <p:sp>
        <p:nvSpPr>
          <p:cNvPr id="135" name="Religious, property, and tax qualifications begin to disappear in every State…"/>
          <p:cNvSpPr txBox="1">
            <a:spLocks noGrp="1"/>
          </p:cNvSpPr>
          <p:nvPr>
            <p:ph type="body" sz="half" idx="1"/>
          </p:nvPr>
        </p:nvSpPr>
        <p:spPr>
          <a:prstGeom prst="rect">
            <a:avLst/>
          </a:prstGeom>
        </p:spPr>
        <p:txBody>
          <a:bodyPr>
            <a:normAutofit fontScale="77500" lnSpcReduction="20000"/>
          </a:bodyPr>
          <a:lstStyle/>
          <a:p>
            <a:pPr marL="392112" indent="-392112" defTabSz="297179">
              <a:lnSpc>
                <a:spcPts val="5100"/>
              </a:lnSpc>
              <a:spcBef>
                <a:spcPts val="0"/>
              </a:spcBef>
              <a:buSzPct val="100000"/>
              <a:buChar char="-"/>
              <a:defRPr sz="2470">
                <a:solidFill>
                  <a:schemeClr val="accent1"/>
                </a:solidFill>
              </a:defRPr>
            </a:pPr>
            <a:r>
              <a:t>Religious, property, and tax qualifications begin to disappear in every State </a:t>
            </a:r>
          </a:p>
          <a:p>
            <a:pPr marL="392112" indent="-392112" defTabSz="297179">
              <a:lnSpc>
                <a:spcPts val="5100"/>
              </a:lnSpc>
              <a:spcBef>
                <a:spcPts val="0"/>
              </a:spcBef>
              <a:buSzPct val="100000"/>
              <a:buChar char="-"/>
              <a:defRPr sz="2470"/>
            </a:pPr>
            <a:r>
              <a:t>Religious qualifications eliminated by 1810</a:t>
            </a:r>
          </a:p>
          <a:p>
            <a:pPr marL="392112" indent="-392112" defTabSz="297179">
              <a:lnSpc>
                <a:spcPts val="5100"/>
              </a:lnSpc>
              <a:spcBef>
                <a:spcPts val="0"/>
              </a:spcBef>
              <a:buSzPct val="100000"/>
              <a:buChar char="-"/>
              <a:defRPr sz="2470"/>
            </a:pPr>
            <a:r>
              <a:rPr>
                <a:solidFill>
                  <a:schemeClr val="accent1"/>
                </a:solidFill>
              </a:rPr>
              <a:t>In early 1800s, gradual elimination of property ownership and tax </a:t>
            </a:r>
            <a:r>
              <a:t>payment qualifications </a:t>
            </a:r>
          </a:p>
          <a:p>
            <a:pPr marL="392112" indent="-392112" defTabSz="297179">
              <a:lnSpc>
                <a:spcPts val="5100"/>
              </a:lnSpc>
              <a:spcBef>
                <a:spcPts val="0"/>
              </a:spcBef>
              <a:buSzPct val="100000"/>
              <a:buChar char="-"/>
              <a:defRPr sz="2470"/>
            </a:pPr>
            <a:r>
              <a:t>By 1860, almost all white males could vote in every State </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 name="Image" descr="Image"/>
          <p:cNvPicPr>
            <a:picLocks noGrp="1"/>
          </p:cNvPicPr>
          <p:nvPr>
            <p:ph type="pic" idx="13"/>
          </p:nvPr>
        </p:nvPicPr>
        <p:blipFill>
          <a:blip r:embed="rId2">
            <a:extLst/>
          </a:blip>
          <a:stretch>
            <a:fillRect/>
          </a:stretch>
        </p:blipFill>
        <p:spPr>
          <a:xfrm>
            <a:off x="6927849" y="3576240"/>
            <a:ext cx="4835923" cy="4836320"/>
          </a:xfrm>
          <a:prstGeom prst="rect">
            <a:avLst/>
          </a:prstGeom>
        </p:spPr>
      </p:pic>
      <p:sp>
        <p:nvSpPr>
          <p:cNvPr id="138" name="Stage Two"/>
          <p:cNvSpPr txBox="1">
            <a:spLocks noGrp="1"/>
          </p:cNvSpPr>
          <p:nvPr>
            <p:ph type="title"/>
          </p:nvPr>
        </p:nvSpPr>
        <p:spPr>
          <a:prstGeom prst="rect">
            <a:avLst/>
          </a:prstGeom>
        </p:spPr>
        <p:txBody>
          <a:bodyPr/>
          <a:lstStyle>
            <a:lvl1pPr>
              <a:defRPr>
                <a:solidFill>
                  <a:schemeClr val="accent1"/>
                </a:solidFill>
              </a:defRPr>
            </a:lvl1pPr>
          </a:lstStyle>
          <a:p>
            <a:r>
              <a:t>Stage Two</a:t>
            </a:r>
          </a:p>
        </p:txBody>
      </p:sp>
      <p:sp>
        <p:nvSpPr>
          <p:cNvPr id="139" name="After the Civil War, the 15th Amendment made it illegal to deny any citizen the right to vote based on their color or race…"/>
          <p:cNvSpPr txBox="1">
            <a:spLocks noGrp="1"/>
          </p:cNvSpPr>
          <p:nvPr>
            <p:ph type="body" sz="half" idx="1"/>
          </p:nvPr>
        </p:nvSpPr>
        <p:spPr>
          <a:prstGeom prst="rect">
            <a:avLst/>
          </a:prstGeom>
        </p:spPr>
        <p:txBody>
          <a:bodyPr/>
          <a:lstStyle/>
          <a:p>
            <a:pPr marL="400050" indent="-400050" defTabSz="256031">
              <a:lnSpc>
                <a:spcPts val="5300"/>
              </a:lnSpc>
              <a:spcBef>
                <a:spcPts val="0"/>
              </a:spcBef>
              <a:buSzPct val="100000"/>
              <a:buChar char="-"/>
              <a:defRPr sz="2912"/>
            </a:pPr>
            <a:r>
              <a:t>After the Civil War, the </a:t>
            </a:r>
            <a:r>
              <a:rPr>
                <a:solidFill>
                  <a:schemeClr val="accent1"/>
                </a:solidFill>
              </a:rPr>
              <a:t>15</a:t>
            </a:r>
            <a:r>
              <a:rPr baseline="31999">
                <a:solidFill>
                  <a:schemeClr val="accent1"/>
                </a:solidFill>
              </a:rPr>
              <a:t>th</a:t>
            </a:r>
            <a:r>
              <a:rPr>
                <a:solidFill>
                  <a:schemeClr val="accent1"/>
                </a:solidFill>
              </a:rPr>
              <a:t> Amendment </a:t>
            </a:r>
            <a:r>
              <a:t>made it illegal to deny any citizen the right to vote based on their color or race </a:t>
            </a:r>
          </a:p>
          <a:p>
            <a:pPr marL="782319" lvl="1" indent="-462280" defTabSz="256031">
              <a:lnSpc>
                <a:spcPts val="4700"/>
              </a:lnSpc>
              <a:spcBef>
                <a:spcPts val="0"/>
              </a:spcBef>
              <a:buSzPct val="100000"/>
              <a:buChar char="-"/>
              <a:defRPr sz="2520"/>
            </a:pPr>
            <a:r>
              <a:rPr sz="2912">
                <a:solidFill>
                  <a:schemeClr val="accent1"/>
                </a:solidFill>
              </a:rPr>
              <a:t>However, African Americans were not given right to vote</a:t>
            </a:r>
            <a:r>
              <a:t> </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 name="Image" descr="Image"/>
          <p:cNvPicPr>
            <a:picLocks noGrp="1"/>
          </p:cNvPicPr>
          <p:nvPr>
            <p:ph type="pic" idx="13"/>
          </p:nvPr>
        </p:nvPicPr>
        <p:blipFill>
          <a:blip r:embed="rId2">
            <a:extLst/>
          </a:blip>
          <a:stretch>
            <a:fillRect/>
          </a:stretch>
        </p:blipFill>
        <p:spPr>
          <a:xfrm>
            <a:off x="7245350" y="2940050"/>
            <a:ext cx="4200923" cy="6108701"/>
          </a:xfrm>
          <a:prstGeom prst="rect">
            <a:avLst/>
          </a:prstGeom>
        </p:spPr>
      </p:pic>
      <p:sp>
        <p:nvSpPr>
          <p:cNvPr id="142" name="Stage Three"/>
          <p:cNvSpPr txBox="1">
            <a:spLocks noGrp="1"/>
          </p:cNvSpPr>
          <p:nvPr>
            <p:ph type="title"/>
          </p:nvPr>
        </p:nvSpPr>
        <p:spPr>
          <a:prstGeom prst="rect">
            <a:avLst/>
          </a:prstGeom>
        </p:spPr>
        <p:txBody>
          <a:bodyPr/>
          <a:lstStyle>
            <a:lvl1pPr>
              <a:defRPr>
                <a:solidFill>
                  <a:schemeClr val="accent1"/>
                </a:solidFill>
              </a:defRPr>
            </a:lvl1pPr>
          </a:lstStyle>
          <a:p>
            <a:r>
              <a:t>Stage Three</a:t>
            </a:r>
          </a:p>
        </p:txBody>
      </p:sp>
      <p:sp>
        <p:nvSpPr>
          <p:cNvPr id="143" name="In 1920, the ratification of the 19th Amendment gave women the right to vote…"/>
          <p:cNvSpPr txBox="1">
            <a:spLocks noGrp="1"/>
          </p:cNvSpPr>
          <p:nvPr>
            <p:ph type="body" sz="half" idx="1"/>
          </p:nvPr>
        </p:nvSpPr>
        <p:spPr>
          <a:prstGeom prst="rect">
            <a:avLst/>
          </a:prstGeom>
        </p:spPr>
        <p:txBody>
          <a:bodyPr/>
          <a:lstStyle/>
          <a:p>
            <a:pPr marL="475138" indent="-475138" defTabSz="333756">
              <a:lnSpc>
                <a:spcPts val="6000"/>
              </a:lnSpc>
              <a:spcBef>
                <a:spcPts val="0"/>
              </a:spcBef>
              <a:buSzPct val="100000"/>
              <a:buChar char="-"/>
              <a:defRPr sz="2993"/>
            </a:pPr>
            <a:r>
              <a:t>In 1920, the ratification of the </a:t>
            </a:r>
            <a:r>
              <a:rPr>
                <a:solidFill>
                  <a:schemeClr val="accent1"/>
                </a:solidFill>
              </a:rPr>
              <a:t>19</a:t>
            </a:r>
            <a:r>
              <a:rPr baseline="31999">
                <a:solidFill>
                  <a:schemeClr val="accent1"/>
                </a:solidFill>
              </a:rPr>
              <a:t>th</a:t>
            </a:r>
            <a:r>
              <a:rPr>
                <a:solidFill>
                  <a:schemeClr val="accent1"/>
                </a:solidFill>
              </a:rPr>
              <a:t> Amendment</a:t>
            </a:r>
            <a:r>
              <a:t> gave women the right to vote</a:t>
            </a:r>
          </a:p>
          <a:p>
            <a:pPr marL="892333" lvl="1" indent="-475138" defTabSz="333756">
              <a:lnSpc>
                <a:spcPts val="5200"/>
              </a:lnSpc>
              <a:spcBef>
                <a:spcPts val="0"/>
              </a:spcBef>
              <a:buSzPct val="100000"/>
              <a:buChar char="-"/>
              <a:defRPr sz="2993">
                <a:solidFill>
                  <a:schemeClr val="accent1"/>
                </a:solidFill>
              </a:defRPr>
            </a:pPr>
            <a:r>
              <a:t>By 1920, more than half the States had already followed the example set by Wyoming in 1869</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 name="Image" descr="Image"/>
          <p:cNvPicPr>
            <a:picLocks noGrp="1" noChangeAspect="1"/>
          </p:cNvPicPr>
          <p:nvPr>
            <p:ph type="pic" idx="13"/>
          </p:nvPr>
        </p:nvPicPr>
        <p:blipFill>
          <a:blip r:embed="rId2">
            <a:extLst/>
          </a:blip>
          <a:srcRect/>
          <a:stretch>
            <a:fillRect/>
          </a:stretch>
        </p:blipFill>
        <p:spPr>
          <a:xfrm>
            <a:off x="0" y="1394425"/>
            <a:ext cx="13004800" cy="6964750"/>
          </a:xfrm>
          <a:prstGeom prst="rect">
            <a:avLst/>
          </a:prstGeom>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 name="Image" descr="Image"/>
          <p:cNvPicPr>
            <a:picLocks noGrp="1"/>
          </p:cNvPicPr>
          <p:nvPr>
            <p:ph type="pic" idx="13"/>
          </p:nvPr>
        </p:nvPicPr>
        <p:blipFill>
          <a:blip r:embed="rId2">
            <a:extLst/>
          </a:blip>
          <a:stretch>
            <a:fillRect/>
          </a:stretch>
        </p:blipFill>
        <p:spPr>
          <a:xfrm>
            <a:off x="6927849" y="4060031"/>
            <a:ext cx="4835923" cy="3868738"/>
          </a:xfrm>
          <a:prstGeom prst="rect">
            <a:avLst/>
          </a:prstGeom>
        </p:spPr>
      </p:pic>
      <p:sp>
        <p:nvSpPr>
          <p:cNvPr id="148" name="Stage Four and Five"/>
          <p:cNvSpPr txBox="1">
            <a:spLocks noGrp="1"/>
          </p:cNvSpPr>
          <p:nvPr>
            <p:ph type="title"/>
          </p:nvPr>
        </p:nvSpPr>
        <p:spPr>
          <a:prstGeom prst="rect">
            <a:avLst/>
          </a:prstGeom>
        </p:spPr>
        <p:txBody>
          <a:bodyPr/>
          <a:lstStyle>
            <a:lvl1pPr>
              <a:defRPr>
                <a:solidFill>
                  <a:schemeClr val="accent1"/>
                </a:solidFill>
              </a:defRPr>
            </a:lvl1pPr>
          </a:lstStyle>
          <a:p>
            <a:r>
              <a:t>Stage Four and Five</a:t>
            </a:r>
          </a:p>
        </p:txBody>
      </p:sp>
      <p:sp>
        <p:nvSpPr>
          <p:cNvPr id="149" name="During the 1960s, the civil rights movement led to new protections for African American voting rights.…"/>
          <p:cNvSpPr txBox="1">
            <a:spLocks noGrp="1"/>
          </p:cNvSpPr>
          <p:nvPr>
            <p:ph type="body" sz="half" idx="1"/>
          </p:nvPr>
        </p:nvSpPr>
        <p:spPr>
          <a:prstGeom prst="rect">
            <a:avLst/>
          </a:prstGeom>
        </p:spPr>
        <p:txBody>
          <a:bodyPr/>
          <a:lstStyle>
            <a:lvl1pPr marL="485249" indent="-485249" defTabSz="320039">
              <a:lnSpc>
                <a:spcPts val="6300"/>
              </a:lnSpc>
              <a:spcBef>
                <a:spcPts val="0"/>
              </a:spcBef>
              <a:buSzPct val="100000"/>
              <a:buChar char="-"/>
              <a:defRPr sz="3056"/>
            </a:lvl1pPr>
            <a:lvl2pPr marL="885299" indent="-485249" defTabSz="320039">
              <a:lnSpc>
                <a:spcPts val="5900"/>
              </a:lnSpc>
              <a:spcBef>
                <a:spcPts val="0"/>
              </a:spcBef>
              <a:buSzPct val="100000"/>
              <a:buChar char="-"/>
              <a:defRPr sz="3056">
                <a:solidFill>
                  <a:schemeClr val="accent1"/>
                </a:solidFill>
              </a:defRPr>
            </a:lvl2pPr>
          </a:lstStyle>
          <a:p>
            <a:r>
              <a:t>During the 1960s, the civil rights movement led to new protections for African American voting rights.</a:t>
            </a:r>
          </a:p>
          <a:p>
            <a:pPr lvl="1"/>
            <a:r>
              <a:t>The Voting Rights Act of 1965 defended racial equality in voting.</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Voter Qualifications"/>
          <p:cNvSpPr txBox="1">
            <a:spLocks noGrp="1"/>
          </p:cNvSpPr>
          <p:nvPr>
            <p:ph type="title"/>
          </p:nvPr>
        </p:nvSpPr>
        <p:spPr>
          <a:prstGeom prst="rect">
            <a:avLst/>
          </a:prstGeom>
        </p:spPr>
        <p:txBody>
          <a:bodyPr/>
          <a:lstStyle>
            <a:lvl1pPr>
              <a:defRPr>
                <a:solidFill>
                  <a:schemeClr val="accent2"/>
                </a:solidFill>
              </a:defRPr>
            </a:lvl1pPr>
          </a:lstStyle>
          <a:p>
            <a:r>
              <a:t>Voter Qualifications</a:t>
            </a:r>
          </a:p>
        </p:txBody>
      </p:sp>
      <p:sp>
        <p:nvSpPr>
          <p:cNvPr id="152" name="The Constitution sets five restrictions on the ability of the States to set voter qualifications.…"/>
          <p:cNvSpPr txBox="1">
            <a:spLocks noGrp="1"/>
          </p:cNvSpPr>
          <p:nvPr>
            <p:ph type="body" idx="1"/>
          </p:nvPr>
        </p:nvSpPr>
        <p:spPr>
          <a:prstGeom prst="rect">
            <a:avLst/>
          </a:prstGeom>
        </p:spPr>
        <p:txBody>
          <a:bodyPr>
            <a:normAutofit fontScale="92500"/>
          </a:bodyPr>
          <a:lstStyle/>
          <a:p>
            <a:pPr marL="470425" indent="-470425" defTabSz="320039">
              <a:lnSpc>
                <a:spcPts val="5900"/>
              </a:lnSpc>
              <a:spcBef>
                <a:spcPts val="0"/>
              </a:spcBef>
              <a:buSzPct val="100000"/>
              <a:buChar char="-"/>
              <a:defRPr sz="2963"/>
            </a:pPr>
            <a:r>
              <a:t>The Constitution sets five restrictions on the ability of the States to set voter qualifications. </a:t>
            </a:r>
          </a:p>
          <a:p>
            <a:pPr marL="870475" lvl="1" indent="-470425" defTabSz="320039">
              <a:lnSpc>
                <a:spcPts val="5500"/>
              </a:lnSpc>
              <a:spcBef>
                <a:spcPts val="0"/>
              </a:spcBef>
              <a:buSzPct val="100000"/>
              <a:buChar char="-"/>
              <a:defRPr sz="2963"/>
            </a:pPr>
            <a:r>
              <a:t>Anyone allowed to vote for members of their</a:t>
            </a:r>
            <a:r>
              <a:rPr>
                <a:solidFill>
                  <a:schemeClr val="accent2"/>
                </a:solidFill>
              </a:rPr>
              <a:t> State legislature</a:t>
            </a:r>
            <a:r>
              <a:t> must be allowed to vote for members of Congress.</a:t>
            </a:r>
          </a:p>
          <a:p>
            <a:pPr marL="870475" lvl="1" indent="-470425" defTabSz="320039">
              <a:lnSpc>
                <a:spcPts val="5500"/>
              </a:lnSpc>
              <a:spcBef>
                <a:spcPts val="0"/>
              </a:spcBef>
              <a:buSzPct val="100000"/>
              <a:buChar char="-"/>
              <a:defRPr sz="2963"/>
            </a:pPr>
            <a:r>
              <a:t>The </a:t>
            </a:r>
            <a:r>
              <a:rPr>
                <a:solidFill>
                  <a:schemeClr val="accent2"/>
                </a:solidFill>
              </a:rPr>
              <a:t>15th Amendment</a:t>
            </a:r>
            <a:r>
              <a:t> bans the States from depriving any person of the right to vote on account of their race, color, or having once been enslaved.</a:t>
            </a:r>
          </a:p>
        </p:txBody>
      </p:sp>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
  <a:themeElements>
    <a:clrScheme name="Chalkboard">
      <a:dk1>
        <a:srgbClr val="BF00FF"/>
      </a:dk1>
      <a:lt1>
        <a:srgbClr val="FFFFFF"/>
      </a:lt1>
      <a:dk2>
        <a:srgbClr val="51504D"/>
      </a:dk2>
      <a:lt2>
        <a:srgbClr val="CBC8C2"/>
      </a:lt2>
      <a:accent1>
        <a:srgbClr val="71B0E2"/>
      </a:accent1>
      <a:accent2>
        <a:srgbClr val="A8E685"/>
      </a:accent2>
      <a:accent3>
        <a:srgbClr val="FFE181"/>
      </a:accent3>
      <a:accent4>
        <a:srgbClr val="F2A057"/>
      </a:accent4>
      <a:accent5>
        <a:srgbClr val="FF7777"/>
      </a:accent5>
      <a:accent6>
        <a:srgbClr val="D4ABEF"/>
      </a:accent6>
      <a:hlink>
        <a:srgbClr val="0000FF"/>
      </a:hlink>
      <a:folHlink>
        <a:srgbClr val="FF00FF"/>
      </a:folHlink>
    </a:clrScheme>
    <a:fontScheme name="Chalkboard">
      <a:majorFont>
        <a:latin typeface="Chalkduster"/>
        <a:ea typeface="Chalkduster"/>
        <a:cs typeface="Chalkduster"/>
      </a:majorFont>
      <a:minorFont>
        <a:latin typeface="Chalkduster"/>
        <a:ea typeface="Chalkduster"/>
        <a:cs typeface="Chalkduster"/>
      </a:minorFont>
    </a:fontScheme>
    <a:fmtScheme name="Chalkbo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63500" dir="162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a:noFill/>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halkboard">
  <a:themeElements>
    <a:clrScheme name="Chalkboard">
      <a:dk1>
        <a:srgbClr val="000000"/>
      </a:dk1>
      <a:lt1>
        <a:srgbClr val="FFFFFF"/>
      </a:lt1>
      <a:dk2>
        <a:srgbClr val="51504D"/>
      </a:dk2>
      <a:lt2>
        <a:srgbClr val="CBC8C2"/>
      </a:lt2>
      <a:accent1>
        <a:srgbClr val="71B0E2"/>
      </a:accent1>
      <a:accent2>
        <a:srgbClr val="A8E685"/>
      </a:accent2>
      <a:accent3>
        <a:srgbClr val="FFE181"/>
      </a:accent3>
      <a:accent4>
        <a:srgbClr val="F2A057"/>
      </a:accent4>
      <a:accent5>
        <a:srgbClr val="FF7777"/>
      </a:accent5>
      <a:accent6>
        <a:srgbClr val="D4ABEF"/>
      </a:accent6>
      <a:hlink>
        <a:srgbClr val="0000FF"/>
      </a:hlink>
      <a:folHlink>
        <a:srgbClr val="FF00FF"/>
      </a:folHlink>
    </a:clrScheme>
    <a:fontScheme name="Chalkboard">
      <a:majorFont>
        <a:latin typeface="Chalkduster"/>
        <a:ea typeface="Chalkduster"/>
        <a:cs typeface="Chalkduster"/>
      </a:majorFont>
      <a:minorFont>
        <a:latin typeface="Chalkduster"/>
        <a:ea typeface="Chalkduster"/>
        <a:cs typeface="Chalkduster"/>
      </a:minorFont>
    </a:fontScheme>
    <a:fmtScheme name="Chalkbo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63500" dir="162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a:noFill/>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416</Words>
  <Application>Microsoft Office PowerPoint</Application>
  <PresentationFormat>Custom</PresentationFormat>
  <Paragraphs>33</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Chalkboard</vt:lpstr>
      <vt:lpstr>The Right to Vote</vt:lpstr>
      <vt:lpstr>History of Voting Rights</vt:lpstr>
      <vt:lpstr>The Electorate</vt:lpstr>
      <vt:lpstr>Stage One</vt:lpstr>
      <vt:lpstr>Stage Two</vt:lpstr>
      <vt:lpstr>Stage Three</vt:lpstr>
      <vt:lpstr>PowerPoint Presentation</vt:lpstr>
      <vt:lpstr>Stage Four and Five</vt:lpstr>
      <vt:lpstr>Voter Qualifications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Right to Vote</dc:title>
  <dc:creator>Murray, Robert L</dc:creator>
  <cp:lastModifiedBy>Windows User</cp:lastModifiedBy>
  <cp:revision>1</cp:revision>
  <dcterms:modified xsi:type="dcterms:W3CDTF">2019-03-20T11:12:35Z</dcterms:modified>
</cp:coreProperties>
</file>