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0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467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st Material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 Material</a:t>
            </a:r>
          </a:p>
        </p:txBody>
      </p:sp>
      <p:sp>
        <p:nvSpPr>
          <p:cNvPr id="120" name="Chapter 17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17</a:t>
            </a:r>
          </a:p>
          <a:p>
            <a:r>
              <a:t>10th Grade U.S. History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72351" y="0"/>
            <a:ext cx="12460098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132643" y="0"/>
            <a:ext cx="8739514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93197" y="0"/>
            <a:ext cx="11018406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omework Packet"/>
          <p:cNvSpPr txBox="1">
            <a:spLocks noGrp="1"/>
          </p:cNvSpPr>
          <p:nvPr>
            <p:ph type="title"/>
          </p:nvPr>
        </p:nvSpPr>
        <p:spPr>
          <a:xfrm>
            <a:off x="1270000" y="-676223"/>
            <a:ext cx="10464800" cy="2540001"/>
          </a:xfrm>
          <a:prstGeom prst="rect">
            <a:avLst/>
          </a:prstGeom>
        </p:spPr>
        <p:txBody>
          <a:bodyPr/>
          <a:lstStyle/>
          <a:p>
            <a:r>
              <a:t>Homework Packet</a:t>
            </a:r>
          </a:p>
        </p:txBody>
      </p:sp>
      <p:sp>
        <p:nvSpPr>
          <p:cNvPr id="129" name="The American Homefront Webquest…"/>
          <p:cNvSpPr txBox="1">
            <a:spLocks noGrp="1"/>
          </p:cNvSpPr>
          <p:nvPr>
            <p:ph type="body" idx="1"/>
          </p:nvPr>
        </p:nvSpPr>
        <p:spPr>
          <a:xfrm>
            <a:off x="374025" y="1519939"/>
            <a:ext cx="12364179" cy="7662370"/>
          </a:xfrm>
          <a:prstGeom prst="rect">
            <a:avLst/>
          </a:prstGeom>
        </p:spPr>
        <p:txBody>
          <a:bodyPr/>
          <a:lstStyle/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t>The American Homefront Webquest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t>Video Reflection Questions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t>Why I love a country that once betrayed me-George Takei 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t>Crash Course #36-The U.S. Homefront 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t>Atomic Bomb Activity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t>Exit Tickets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t>Was the U.S. justified in sending Japanese-Americans to interment camps?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t>How do you think the war would have ended if the United States had not dropped the Atomic Bomb on Japan?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t>How did government regulations impact civilians in the U.S?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t>Chapter Seventeen Guided Notes (Sections 2-3)</a:t>
            </a:r>
          </a:p>
          <a:p>
            <a:pPr marL="331469" indent="-331469" defTabSz="265175">
              <a:spcBef>
                <a:spcPts val="2000"/>
              </a:spcBef>
              <a:buBlip>
                <a:blip r:embed="rId2"/>
              </a:buBlip>
              <a:defRPr sz="2088"/>
            </a:pPr>
            <a:r>
              <a:t>Thinking Map: The U.S. preparation for war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Chalkboard</vt:lpstr>
      <vt:lpstr>Test Material</vt:lpstr>
      <vt:lpstr>PowerPoint Presentation</vt:lpstr>
      <vt:lpstr>PowerPoint Presentation</vt:lpstr>
      <vt:lpstr>PowerPoint Presentation</vt:lpstr>
      <vt:lpstr>Homework Packet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Material</dc:title>
  <dc:creator>Murray, Robert L</dc:creator>
  <cp:lastModifiedBy>Windows User</cp:lastModifiedBy>
  <cp:revision>1</cp:revision>
  <dcterms:modified xsi:type="dcterms:W3CDTF">2019-03-11T11:15:58Z</dcterms:modified>
</cp:coreProperties>
</file>