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F0B4F74-082E-4015-B438-67852FD40BBD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708086" y="1438799"/>
            <a:ext cx="5648623" cy="1536673"/>
          </a:xfrm>
        </p:spPr>
        <p:txBody>
          <a:bodyPr>
            <a:noAutofit/>
          </a:bodyPr>
          <a:lstStyle/>
          <a:p>
            <a:pPr algn="ctr"/>
            <a:r>
              <a:rPr lang="en-US" sz="4800" u="sng" dirty="0" smtClean="0">
                <a:solidFill>
                  <a:srgbClr val="FF0000"/>
                </a:solidFill>
                <a:latin typeface="Goudy Old Style" panose="02020502050305020303" pitchFamily="18" charset="0"/>
                <a:cs typeface="Times New Roman" panose="02020603050405020304" pitchFamily="18" charset="0"/>
              </a:rPr>
              <a:t>Chapter 6 and 7</a:t>
            </a:r>
            <a:r>
              <a:rPr lang="en-US" sz="4800" u="sng" dirty="0" smtClean="0">
                <a:latin typeface="Goudy Old Style" panose="02020502050305020303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>
                <a:latin typeface="Goudy Old Style" panose="02020502050305020303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Goudy Old Style" panose="02020502050305020303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solidFill>
                  <a:srgbClr val="002060"/>
                </a:solidFill>
                <a:latin typeface="Goudy Old Style" panose="02020502050305020303" pitchFamily="18" charset="0"/>
                <a:cs typeface="Times New Roman" panose="02020603050405020304" pitchFamily="18" charset="0"/>
              </a:rPr>
              <a:t>Test Materials</a:t>
            </a:r>
            <a:endParaRPr lang="en-US" sz="4800" dirty="0">
              <a:solidFill>
                <a:srgbClr val="002060"/>
              </a:solidFill>
              <a:latin typeface="Goudy Old Style" panose="020205020503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1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/>
          <a:lstStyle/>
          <a:p>
            <a:pPr algn="ctr"/>
            <a:r>
              <a:rPr lang="en-US" sz="4000" b="1" u="sng" dirty="0" smtClean="0">
                <a:solidFill>
                  <a:srgbClr val="002060"/>
                </a:solidFill>
                <a:latin typeface="Goudy Old Style" panose="02020502050305020303" pitchFamily="18" charset="0"/>
              </a:rPr>
              <a:t>Demographics of a typical non-voter</a:t>
            </a:r>
            <a:endParaRPr lang="en-US" sz="4000" b="1" u="sng" dirty="0">
              <a:solidFill>
                <a:srgbClr val="002060"/>
              </a:solidFill>
              <a:latin typeface="Goudy Old Style" panose="020205020503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6172200" cy="3657600"/>
          </a:xfrm>
        </p:spPr>
        <p:txBody>
          <a:bodyPr>
            <a:noAutofit/>
          </a:bodyPr>
          <a:lstStyle/>
          <a:p>
            <a:r>
              <a:rPr lang="en-US" sz="2700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Non-Voters Tend to Be</a:t>
            </a:r>
            <a:r>
              <a:rPr lang="en-US" sz="2700" dirty="0" smtClean="0">
                <a:latin typeface="Goudy Old Style" panose="02020502050305020303" pitchFamily="18" charset="0"/>
              </a:rPr>
              <a:t>: (pg. 173)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 smtClean="0">
                <a:latin typeface="Goudy Old Style" panose="02020502050305020303" pitchFamily="18" charset="0"/>
              </a:rPr>
              <a:t>Younger than 35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 smtClean="0">
                <a:latin typeface="Goudy Old Style" panose="02020502050305020303" pitchFamily="18" charset="0"/>
              </a:rPr>
              <a:t>Unmarried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 smtClean="0">
                <a:latin typeface="Goudy Old Style" panose="02020502050305020303" pitchFamily="18" charset="0"/>
              </a:rPr>
              <a:t>Working an unskilled labor job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 smtClean="0">
                <a:latin typeface="Goudy Old Style" panose="02020502050305020303" pitchFamily="18" charset="0"/>
              </a:rPr>
              <a:t>They tend to live in rural areas or in the South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 smtClean="0">
                <a:latin typeface="Goudy Old Style" panose="02020502050305020303" pitchFamily="18" charset="0"/>
              </a:rPr>
              <a:t>Men are less likely to vote than women </a:t>
            </a:r>
            <a:endParaRPr lang="en-US" sz="2700" dirty="0">
              <a:latin typeface="Goudy Old Style" panose="020205020503050203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194821"/>
            <a:ext cx="2248542" cy="17104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7124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202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49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39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438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72</TotalTime>
  <Words>47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Chapter 6 and 7  Test Materials</vt:lpstr>
      <vt:lpstr>Demographics of a typical non-voter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and 7  Test Materials</dc:title>
  <dc:creator>Windows User</dc:creator>
  <cp:lastModifiedBy>Windows User</cp:lastModifiedBy>
  <cp:revision>5</cp:revision>
  <dcterms:created xsi:type="dcterms:W3CDTF">2016-04-19T17:47:13Z</dcterms:created>
  <dcterms:modified xsi:type="dcterms:W3CDTF">2018-04-30T15:01:09Z</dcterms:modified>
</cp:coreProperties>
</file>