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2" r:id="rId4"/>
    <p:sldId id="263" r:id="rId5"/>
    <p:sldId id="264" r:id="rId6"/>
    <p:sldId id="265" r:id="rId7"/>
    <p:sldId id="266"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7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1D257-4E51-4392-B038-B453F47B114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94F8EAD-EF52-4FD4-9BC6-26EDED79EAF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1D257-4E51-4392-B038-B453F47B114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8EAD-EF52-4FD4-9BC6-26EDED79EA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D1D257-4E51-4392-B038-B453F47B114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8EAD-EF52-4FD4-9BC6-26EDED79EA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1D257-4E51-4392-B038-B453F47B1144}"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8EAD-EF52-4FD4-9BC6-26EDED79EA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1D257-4E51-4392-B038-B453F47B1144}" type="datetimeFigureOut">
              <a:rPr lang="en-US" smtClean="0"/>
              <a:t>3/21/2019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8EAD-EF52-4FD4-9BC6-26EDED79EAF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D1D257-4E51-4392-B038-B453F47B1144}"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F8EAD-EF52-4FD4-9BC6-26EDED79EA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D1D257-4E51-4392-B038-B453F47B1144}"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F8EAD-EF52-4FD4-9BC6-26EDED79EA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D1D257-4E51-4392-B038-B453F47B1144}"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F8EAD-EF52-4FD4-9BC6-26EDED79EA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AD1D257-4E51-4392-B038-B453F47B1144}"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F8EAD-EF52-4FD4-9BC6-26EDED79EA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D1D257-4E51-4392-B038-B453F47B1144}"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F8EAD-EF52-4FD4-9BC6-26EDED79EAF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AD1D257-4E51-4392-B038-B453F47B1144}" type="datetimeFigureOut">
              <a:rPr lang="en-US" smtClean="0"/>
              <a:t>3/21/2019</a:t>
            </a:fld>
            <a:endParaRPr lang="en-US"/>
          </a:p>
        </p:txBody>
      </p:sp>
      <p:sp>
        <p:nvSpPr>
          <p:cNvPr id="7" name="Slide Number Placeholder 6"/>
          <p:cNvSpPr>
            <a:spLocks noGrp="1"/>
          </p:cNvSpPr>
          <p:nvPr>
            <p:ph type="sldNum" sz="quarter" idx="12"/>
          </p:nvPr>
        </p:nvSpPr>
        <p:spPr/>
        <p:txBody>
          <a:bodyPr/>
          <a:lstStyle/>
          <a:p>
            <a:fld id="{194F8EAD-EF52-4FD4-9BC6-26EDED79EAF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AD1D257-4E51-4392-B038-B453F47B1144}" type="datetimeFigureOut">
              <a:rPr lang="en-US" smtClean="0"/>
              <a:t>3/21/2019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94F8EAD-EF52-4FD4-9BC6-26EDED79EAF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Test Materials </a:t>
            </a:r>
            <a:endParaRPr lang="en-US" dirty="0"/>
          </a:p>
        </p:txBody>
      </p:sp>
      <p:sp>
        <p:nvSpPr>
          <p:cNvPr id="2" name="Title 1"/>
          <p:cNvSpPr>
            <a:spLocks noGrp="1"/>
          </p:cNvSpPr>
          <p:nvPr>
            <p:ph type="ctrTitle"/>
          </p:nvPr>
        </p:nvSpPr>
        <p:spPr/>
        <p:txBody>
          <a:bodyPr/>
          <a:lstStyle/>
          <a:p>
            <a:r>
              <a:rPr lang="en-US" b="1" dirty="0" smtClean="0"/>
              <a:t>Chapter 18</a:t>
            </a:r>
            <a:br>
              <a:rPr lang="en-US" b="1" dirty="0" smtClean="0"/>
            </a:br>
            <a:r>
              <a:rPr lang="en-US" b="1" dirty="0" smtClean="0"/>
              <a:t>Cold War Conflicts </a:t>
            </a:r>
            <a:endParaRPr lang="en-US" b="1" dirty="0"/>
          </a:p>
        </p:txBody>
      </p:sp>
    </p:spTree>
    <p:extLst>
      <p:ext uri="{BB962C8B-B14F-4D97-AF65-F5344CB8AC3E}">
        <p14:creationId xmlns:p14="http://schemas.microsoft.com/office/powerpoint/2010/main" val="421792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
            <a:ext cx="9067800" cy="6751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1629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30480"/>
            <a:ext cx="9144000" cy="682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5414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287" y="21336"/>
            <a:ext cx="9049513" cy="6760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7416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H26a"/>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113520" cy="6858000"/>
          </a:xfrm>
          <a:prstGeom prst="rect">
            <a:avLst/>
          </a:prstGeom>
          <a:noFill/>
          <a:ln>
            <a:noFill/>
          </a:ln>
        </p:spPr>
      </p:pic>
    </p:spTree>
    <p:extLst>
      <p:ext uri="{BB962C8B-B14F-4D97-AF65-F5344CB8AC3E}">
        <p14:creationId xmlns:p14="http://schemas.microsoft.com/office/powerpoint/2010/main" val="214235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9067800" cy="6861048"/>
          </a:xfrm>
          <a:prstGeom prst="rect">
            <a:avLst/>
          </a:prstGeom>
          <a:noFill/>
          <a:ln>
            <a:noFill/>
          </a:ln>
        </p:spPr>
      </p:pic>
    </p:spTree>
    <p:extLst>
      <p:ext uri="{BB962C8B-B14F-4D97-AF65-F5344CB8AC3E}">
        <p14:creationId xmlns:p14="http://schemas.microsoft.com/office/powerpoint/2010/main" val="3609118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Document </a:t>
            </a:r>
            <a:r>
              <a:rPr lang="en-US" b="1" u="sng" dirty="0" smtClean="0"/>
              <a:t>1</a:t>
            </a:r>
            <a:endParaRPr lang="en-US" b="1" u="sng" dirty="0"/>
          </a:p>
        </p:txBody>
      </p:sp>
      <p:sp>
        <p:nvSpPr>
          <p:cNvPr id="3" name="Content Placeholder 2"/>
          <p:cNvSpPr>
            <a:spLocks noGrp="1"/>
          </p:cNvSpPr>
          <p:nvPr>
            <p:ph idx="1"/>
          </p:nvPr>
        </p:nvSpPr>
        <p:spPr>
          <a:xfrm>
            <a:off x="457200" y="1752600"/>
            <a:ext cx="8229600" cy="4876800"/>
          </a:xfrm>
        </p:spPr>
        <p:txBody>
          <a:bodyPr>
            <a:normAutofit/>
          </a:bodyPr>
          <a:lstStyle/>
          <a:p>
            <a:pPr marL="114300" indent="0">
              <a:buNone/>
            </a:pPr>
            <a:r>
              <a:rPr lang="en-US" dirty="0"/>
              <a:t> </a:t>
            </a:r>
            <a:r>
              <a:rPr lang="en-US" sz="2800" i="1" dirty="0" smtClean="0"/>
              <a:t>“</a:t>
            </a:r>
            <a:r>
              <a:rPr lang="en-US" sz="2800" i="1" dirty="0"/>
              <a:t>From Stettin in the Baltic to Trieste in the Adriatic, an iron curtain has descended across the continent.  Behind that line lie all the capitals of the ancient states of Central and Eastern Europe… All the famous cities and the populations around them lie in the Soviet sphere and all are subject in one form or another, not only to Soviet influence, but to a very high and increasing measure of control from Russia.”</a:t>
            </a:r>
            <a:endParaRPr lang="en-US" sz="2800" dirty="0"/>
          </a:p>
          <a:p>
            <a:endParaRPr lang="en-US" sz="1400" b="1" dirty="0" smtClean="0"/>
          </a:p>
          <a:p>
            <a:pPr marL="114300" indent="0" algn="r">
              <a:buNone/>
            </a:pPr>
            <a:r>
              <a:rPr lang="en-US" sz="1400" b="1" dirty="0"/>
              <a:t>This is an excerpt from Winston Churchill’s “Iron Curtain” speech, March 5, 1946:</a:t>
            </a:r>
          </a:p>
          <a:p>
            <a:endParaRPr lang="en-US" dirty="0"/>
          </a:p>
        </p:txBody>
      </p:sp>
    </p:spTree>
    <p:extLst>
      <p:ext uri="{BB962C8B-B14F-4D97-AF65-F5344CB8AC3E}">
        <p14:creationId xmlns:p14="http://schemas.microsoft.com/office/powerpoint/2010/main" val="1992336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packet</a:t>
            </a:r>
            <a:endParaRPr lang="en-US" dirty="0"/>
          </a:p>
        </p:txBody>
      </p:sp>
      <p:sp>
        <p:nvSpPr>
          <p:cNvPr id="3" name="Content Placeholder 2"/>
          <p:cNvSpPr>
            <a:spLocks noGrp="1"/>
          </p:cNvSpPr>
          <p:nvPr>
            <p:ph idx="1"/>
          </p:nvPr>
        </p:nvSpPr>
        <p:spPr/>
        <p:txBody>
          <a:bodyPr>
            <a:normAutofit fontScale="70000" lnSpcReduction="20000"/>
          </a:bodyPr>
          <a:lstStyle/>
          <a:p>
            <a:pPr>
              <a:lnSpc>
                <a:spcPct val="320000"/>
              </a:lnSpc>
            </a:pPr>
            <a:r>
              <a:rPr lang="en-US" dirty="0"/>
              <a:t>Ted-ED: McCarthyism Reflection Question </a:t>
            </a:r>
            <a:endParaRPr lang="en-US" dirty="0" smtClean="0"/>
          </a:p>
          <a:p>
            <a:pPr>
              <a:lnSpc>
                <a:spcPct val="320000"/>
              </a:lnSpc>
            </a:pPr>
            <a:r>
              <a:rPr lang="en-US" dirty="0" smtClean="0"/>
              <a:t>Chapter </a:t>
            </a:r>
            <a:r>
              <a:rPr lang="en-US" dirty="0"/>
              <a:t>18, Section 2 Notes </a:t>
            </a:r>
            <a:endParaRPr lang="en-US" dirty="0" smtClean="0"/>
          </a:p>
          <a:p>
            <a:pPr>
              <a:lnSpc>
                <a:spcPct val="320000"/>
              </a:lnSpc>
            </a:pPr>
            <a:r>
              <a:rPr lang="en-US" dirty="0" smtClean="0"/>
              <a:t>Cold </a:t>
            </a:r>
            <a:r>
              <a:rPr lang="en-US" dirty="0"/>
              <a:t>War Trading Card Activity </a:t>
            </a:r>
            <a:endParaRPr lang="en-US" dirty="0" smtClean="0"/>
          </a:p>
          <a:p>
            <a:pPr>
              <a:lnSpc>
                <a:spcPct val="320000"/>
              </a:lnSpc>
            </a:pPr>
            <a:r>
              <a:rPr lang="en-US" dirty="0" smtClean="0"/>
              <a:t>Crash </a:t>
            </a:r>
            <a:r>
              <a:rPr lang="en-US" dirty="0"/>
              <a:t>Course #37 Reflection </a:t>
            </a:r>
            <a:r>
              <a:rPr lang="en-US" dirty="0" smtClean="0"/>
              <a:t>Question</a:t>
            </a:r>
          </a:p>
          <a:p>
            <a:pPr>
              <a:lnSpc>
                <a:spcPct val="320000"/>
              </a:lnSpc>
            </a:pPr>
            <a:r>
              <a:rPr lang="en-US" dirty="0" smtClean="0"/>
              <a:t>Cold War </a:t>
            </a:r>
            <a:r>
              <a:rPr lang="en-US" dirty="0" err="1" smtClean="0"/>
              <a:t>Webquest</a:t>
            </a:r>
            <a:endParaRPr lang="en-US" dirty="0"/>
          </a:p>
        </p:txBody>
      </p:sp>
    </p:spTree>
    <p:extLst>
      <p:ext uri="{BB962C8B-B14F-4D97-AF65-F5344CB8AC3E}">
        <p14:creationId xmlns:p14="http://schemas.microsoft.com/office/powerpoint/2010/main" val="3218729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113</TotalTime>
  <Words>33</Words>
  <Application>Microsoft Office PowerPoint</Application>
  <PresentationFormat>On-screen Show (4:3)</PresentationFormat>
  <Paragraphs>12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Apothecary</vt:lpstr>
      <vt:lpstr>Chapter 18 Cold War Conflicts </vt:lpstr>
      <vt:lpstr>PowerPoint Presentation</vt:lpstr>
      <vt:lpstr>PowerPoint Presentation</vt:lpstr>
      <vt:lpstr>PowerPoint Presentation</vt:lpstr>
      <vt:lpstr>PowerPoint Presentation</vt:lpstr>
      <vt:lpstr>PowerPoint Presentation</vt:lpstr>
      <vt:lpstr>Document 1</vt:lpstr>
      <vt:lpstr>Homework packet</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Cold War Conflicts</dc:title>
  <dc:creator>Windows User</dc:creator>
  <cp:lastModifiedBy>Windows User</cp:lastModifiedBy>
  <cp:revision>6</cp:revision>
  <dcterms:created xsi:type="dcterms:W3CDTF">2017-04-26T11:46:27Z</dcterms:created>
  <dcterms:modified xsi:type="dcterms:W3CDTF">2019-03-21T12:49:09Z</dcterms:modified>
</cp:coreProperties>
</file>