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40" y="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3630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0"/>
              </a:buBlip>
            </a:lvl1pPr>
            <a:lvl2pPr>
              <a:buBlip>
                <a:blip r:embed="rId10"/>
              </a:buBlip>
            </a:lvl2pPr>
            <a:lvl3pPr>
              <a:buBlip>
                <a:blip r:embed="rId10"/>
              </a:buBlip>
            </a:lvl3pPr>
            <a:lvl4pPr>
              <a:buBlip>
                <a:blip r:embed="rId10"/>
              </a:buBlip>
            </a:lvl4pPr>
            <a:lvl5pPr>
              <a:buBlip>
                <a:blip r:embed="rId10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8" r:id="rId6"/>
    <p:sldLayoutId id="2147483660" r:id="rId7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0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0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0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0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0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0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0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0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0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ld War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Cold War</a:t>
            </a:r>
          </a:p>
        </p:txBody>
      </p:sp>
      <p:sp>
        <p:nvSpPr>
          <p:cNvPr id="120" name="Chapter 18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18</a:t>
            </a:r>
          </a:p>
          <a:p>
            <a:r>
              <a:t>U.S. History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he Cold War at Home"/>
          <p:cNvSpPr txBox="1">
            <a:spLocks noGrp="1"/>
          </p:cNvSpPr>
          <p:nvPr>
            <p:ph type="title"/>
          </p:nvPr>
        </p:nvSpPr>
        <p:spPr>
          <a:xfrm>
            <a:off x="1270000" y="17072"/>
            <a:ext cx="10464800" cy="2540001"/>
          </a:xfrm>
          <a:prstGeom prst="rect">
            <a:avLst/>
          </a:prstGeom>
        </p:spPr>
        <p:txBody>
          <a:bodyPr/>
          <a:lstStyle/>
          <a:p>
            <a:r>
              <a:t>The Cold War at Home</a:t>
            </a:r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0600" y="2508250"/>
            <a:ext cx="9291220" cy="733841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Fear of a Communist Influ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6052">
              <a:defRPr sz="6552">
                <a:solidFill>
                  <a:schemeClr val="accent2"/>
                </a:solidFill>
              </a:defRPr>
            </a:lvl1pPr>
          </a:lstStyle>
          <a:p>
            <a:r>
              <a:t>Fear of a Communist Influence</a:t>
            </a:r>
          </a:p>
        </p:txBody>
      </p:sp>
      <p:sp>
        <p:nvSpPr>
          <p:cNvPr id="205" name="People feared Communists would influence our government and we would lose civil righ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6984" indent="-456984" defTabSz="310895">
              <a:lnSpc>
                <a:spcPts val="5300"/>
              </a:lnSpc>
              <a:spcBef>
                <a:spcPts val="0"/>
              </a:spcBef>
              <a:buSzPct val="100000"/>
              <a:buChar char="-"/>
              <a:defRPr sz="2810">
                <a:solidFill>
                  <a:schemeClr val="accent2"/>
                </a:solidFill>
              </a:defRPr>
            </a:pPr>
            <a:r>
              <a:t>People feared Communists would influence our government and we would lose civil rights </a:t>
            </a:r>
          </a:p>
          <a:p>
            <a:pPr marL="456984" indent="-456984" defTabSz="310895">
              <a:lnSpc>
                <a:spcPts val="5300"/>
              </a:lnSpc>
              <a:spcBef>
                <a:spcPts val="0"/>
              </a:spcBef>
              <a:buSzPct val="100000"/>
              <a:buChar char="-"/>
              <a:defRPr sz="2810"/>
            </a:pPr>
            <a:r>
              <a:t>Some people said Truman was not strict enough</a:t>
            </a:r>
          </a:p>
          <a:p>
            <a:pPr marL="456984" indent="-456984" defTabSz="310895">
              <a:lnSpc>
                <a:spcPts val="5300"/>
              </a:lnSpc>
              <a:spcBef>
                <a:spcPts val="0"/>
              </a:spcBef>
              <a:buSzPct val="100000"/>
              <a:buChar char="-"/>
              <a:defRPr sz="2810"/>
            </a:pPr>
            <a:r>
              <a:t>In response, Truman created the </a:t>
            </a:r>
            <a:r>
              <a:rPr>
                <a:solidFill>
                  <a:schemeClr val="accent2"/>
                </a:solidFill>
              </a:rPr>
              <a:t>Loyalty Review Board</a:t>
            </a:r>
            <a:r>
              <a:t> is created to make sure all government employees are loyal</a:t>
            </a:r>
          </a:p>
          <a:p>
            <a:pPr marL="845604" lvl="1" indent="-456984" defTabSz="310895">
              <a:lnSpc>
                <a:spcPts val="5300"/>
              </a:lnSpc>
              <a:spcBef>
                <a:spcPts val="0"/>
              </a:spcBef>
              <a:buSzPct val="100000"/>
              <a:buChar char="-"/>
              <a:defRPr sz="2810"/>
            </a:pPr>
            <a:r>
              <a:t>As a result 212 government employees are dismissed</a:t>
            </a:r>
          </a:p>
          <a:p>
            <a:pPr marL="456984" indent="-456984" defTabSz="310895">
              <a:lnSpc>
                <a:spcPts val="5300"/>
              </a:lnSpc>
              <a:spcBef>
                <a:spcPts val="0"/>
              </a:spcBef>
              <a:buSzPct val="100000"/>
              <a:buChar char="-"/>
              <a:defRPr sz="2810"/>
            </a:pPr>
            <a:r>
              <a:t>Fear of communism grew out of control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House Un-American Activities Committee:…"/>
          <p:cNvSpPr txBox="1">
            <a:spLocks noGrp="1"/>
          </p:cNvSpPr>
          <p:nvPr>
            <p:ph type="body" idx="1"/>
          </p:nvPr>
        </p:nvSpPr>
        <p:spPr>
          <a:xfrm>
            <a:off x="51974" y="599479"/>
            <a:ext cx="6781667" cy="8554642"/>
          </a:xfrm>
          <a:prstGeom prst="rect">
            <a:avLst/>
          </a:prstGeom>
        </p:spPr>
        <p:txBody>
          <a:bodyPr/>
          <a:lstStyle/>
          <a:p>
            <a:pPr marL="490931" indent="-490931" defTabSz="292607">
              <a:lnSpc>
                <a:spcPts val="5500"/>
              </a:lnSpc>
              <a:spcBef>
                <a:spcPts val="0"/>
              </a:spcBef>
              <a:buSzPct val="100000"/>
              <a:buChar char="-"/>
              <a:defRPr sz="3092">
                <a:solidFill>
                  <a:schemeClr val="accent2"/>
                </a:solidFill>
              </a:defRPr>
            </a:pPr>
            <a:r>
              <a:t>House Un-American Activities Committee:</a:t>
            </a:r>
          </a:p>
          <a:p>
            <a:pPr marL="856691" lvl="1" indent="-490931" defTabSz="292607">
              <a:lnSpc>
                <a:spcPts val="5500"/>
              </a:lnSpc>
              <a:spcBef>
                <a:spcPts val="0"/>
              </a:spcBef>
              <a:buSzPct val="100000"/>
              <a:buChar char="-"/>
              <a:defRPr sz="3092"/>
            </a:pPr>
            <a:r>
              <a:t>Investigated other parts of country: Movies</a:t>
            </a:r>
          </a:p>
          <a:p>
            <a:pPr marL="1222451" lvl="2" indent="-490931" defTabSz="292607">
              <a:lnSpc>
                <a:spcPts val="5500"/>
              </a:lnSpc>
              <a:spcBef>
                <a:spcPts val="0"/>
              </a:spcBef>
              <a:buSzPct val="100000"/>
              <a:buChar char="-"/>
              <a:defRPr sz="3092">
                <a:solidFill>
                  <a:schemeClr val="accent2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rPr u="sng"/>
              <a:t>Hollywood Ten</a:t>
            </a:r>
            <a:r>
              <a:t>-This group was arrested for not giving names of people who the government accused of being guilty</a:t>
            </a:r>
          </a:p>
          <a:p>
            <a:pPr marL="856691" lvl="1" indent="-490931" defTabSz="292607">
              <a:lnSpc>
                <a:spcPts val="5500"/>
              </a:lnSpc>
              <a:spcBef>
                <a:spcPts val="0"/>
              </a:spcBef>
              <a:buSzPct val="100000"/>
              <a:buChar char="-"/>
              <a:defRPr sz="3092">
                <a:uFill>
                  <a:solidFill>
                    <a:srgbClr val="FF0000"/>
                  </a:solidFill>
                </a:uFill>
              </a:defRPr>
            </a:pPr>
            <a:r>
              <a:rPr>
                <a:solidFill>
                  <a:schemeClr val="accent2"/>
                </a:solidFill>
              </a:rPr>
              <a:t>Hollywood Blacklist</a:t>
            </a:r>
            <a:r>
              <a:t> was also created: 500 people thought to be guilty couldn’t get work</a:t>
            </a:r>
          </a:p>
        </p:txBody>
      </p:sp>
      <p:pic>
        <p:nvPicPr>
          <p:cNvPr id="2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5800" y="1279511"/>
            <a:ext cx="5709246" cy="719457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" descr="Image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927850" y="1720074"/>
            <a:ext cx="6090047" cy="6947298"/>
          </a:xfrm>
          <a:prstGeom prst="rect">
            <a:avLst/>
          </a:prstGeom>
        </p:spPr>
      </p:pic>
      <p:sp>
        <p:nvSpPr>
          <p:cNvPr id="211" name="McCarran Act-…"/>
          <p:cNvSpPr txBox="1">
            <a:spLocks noGrp="1"/>
          </p:cNvSpPr>
          <p:nvPr>
            <p:ph type="body" sz="half" idx="1"/>
          </p:nvPr>
        </p:nvSpPr>
        <p:spPr>
          <a:xfrm>
            <a:off x="1177230" y="392807"/>
            <a:ext cx="5363270" cy="864959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635639" indent="-635639" defTabSz="384047">
              <a:lnSpc>
                <a:spcPts val="7600"/>
              </a:lnSpc>
              <a:spcBef>
                <a:spcPts val="0"/>
              </a:spcBef>
              <a:buSzPct val="100000"/>
              <a:buChar char="-"/>
              <a:defRPr sz="4004" u="sng">
                <a:uFill>
                  <a:solidFill>
                    <a:srgbClr val="FF0000"/>
                  </a:solidFill>
                </a:uFill>
              </a:defRPr>
            </a:pPr>
            <a:r>
              <a:rPr>
                <a:solidFill>
                  <a:schemeClr val="accent2"/>
                </a:solidFill>
              </a:rPr>
              <a:t>McCarran Act</a:t>
            </a:r>
            <a:r>
              <a:rPr u="none">
                <a:solidFill>
                  <a:schemeClr val="accent2"/>
                </a:solidFill>
              </a:rPr>
              <a:t>-</a:t>
            </a:r>
            <a:r>
              <a:rPr u="none"/>
              <a:t> </a:t>
            </a:r>
          </a:p>
          <a:p>
            <a:pPr marL="1115699" lvl="1" indent="-635639" defTabSz="384047">
              <a:lnSpc>
                <a:spcPts val="7600"/>
              </a:lnSpc>
              <a:spcBef>
                <a:spcPts val="0"/>
              </a:spcBef>
              <a:buSzPct val="100000"/>
              <a:buChar char="-"/>
              <a:defRPr sz="4004">
                <a:uFill>
                  <a:solidFill>
                    <a:srgbClr val="FF0000"/>
                  </a:solidFill>
                </a:uFill>
              </a:defRPr>
            </a:pPr>
            <a:r>
              <a:t>Unlawful to create a dictatorship in U.S.: Took away freedom of thought and speech</a:t>
            </a:r>
          </a:p>
          <a:p>
            <a:pPr marL="1115699" lvl="1" indent="-635639" defTabSz="384047">
              <a:lnSpc>
                <a:spcPts val="7600"/>
              </a:lnSpc>
              <a:spcBef>
                <a:spcPts val="0"/>
              </a:spcBef>
              <a:buSzPct val="100000"/>
              <a:buChar char="-"/>
              <a:defRPr sz="4004">
                <a:solidFill>
                  <a:schemeClr val="accent2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Congress voted to override Truman’s veto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" descr="Image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927849" y="4052887"/>
            <a:ext cx="4835923" cy="3883026"/>
          </a:xfrm>
          <a:prstGeom prst="rect">
            <a:avLst/>
          </a:prstGeom>
        </p:spPr>
      </p:pic>
      <p:sp>
        <p:nvSpPr>
          <p:cNvPr id="214" name="Spy Cases stun the N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Spy Cases stun the Nation</a:t>
            </a:r>
          </a:p>
        </p:txBody>
      </p:sp>
      <p:sp>
        <p:nvSpPr>
          <p:cNvPr id="215" name="Alger Hiss-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37121" indent="-537121" defTabSz="365760">
              <a:lnSpc>
                <a:spcPts val="6100"/>
              </a:lnSpc>
              <a:spcBef>
                <a:spcPts val="0"/>
              </a:spcBef>
              <a:buSzPct val="100000"/>
              <a:buChar char="-"/>
              <a:defRPr sz="3383">
                <a:solidFill>
                  <a:schemeClr val="accent5"/>
                </a:solidFill>
                <a:uFill>
                  <a:solidFill>
                    <a:srgbClr val="002060"/>
                  </a:solidFill>
                </a:uFill>
              </a:defRPr>
            </a:pPr>
            <a:r>
              <a:t>Alger Hiss-</a:t>
            </a:r>
          </a:p>
          <a:p>
            <a:pPr marL="994321" lvl="1" indent="-537121" defTabSz="365760">
              <a:lnSpc>
                <a:spcPts val="5900"/>
              </a:lnSpc>
              <a:spcBef>
                <a:spcPts val="0"/>
              </a:spcBef>
              <a:buSzPct val="100000"/>
              <a:buChar char="-"/>
              <a:defRPr sz="3383">
                <a:uFill>
                  <a:solidFill>
                    <a:srgbClr val="002060"/>
                  </a:solidFill>
                </a:uFill>
              </a:defRPr>
            </a:pPr>
            <a:r>
              <a:t>Charged with espionage but sent to jail for perjury</a:t>
            </a:r>
          </a:p>
          <a:p>
            <a:pPr marL="994321" lvl="1" indent="-537121" defTabSz="365760">
              <a:lnSpc>
                <a:spcPts val="5900"/>
              </a:lnSpc>
              <a:spcBef>
                <a:spcPts val="0"/>
              </a:spcBef>
              <a:buSzPct val="100000"/>
              <a:buChar char="-"/>
              <a:defRPr sz="3383">
                <a:uFill>
                  <a:solidFill>
                    <a:srgbClr val="002060"/>
                  </a:solidFill>
                </a:uFill>
              </a:defRPr>
            </a:pPr>
            <a:r>
              <a:t>Richard Nixon made name for himself in prosecution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" descr="Image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927850" y="4321175"/>
            <a:ext cx="4835922" cy="3346451"/>
          </a:xfrm>
          <a:prstGeom prst="rect">
            <a:avLst/>
          </a:prstGeom>
        </p:spPr>
      </p:pic>
      <p:sp>
        <p:nvSpPr>
          <p:cNvPr id="218" name="Ethel and Julius Rosenberg-…"/>
          <p:cNvSpPr txBox="1">
            <a:spLocks noGrp="1"/>
          </p:cNvSpPr>
          <p:nvPr>
            <p:ph type="body" sz="half" idx="1"/>
          </p:nvPr>
        </p:nvSpPr>
        <p:spPr>
          <a:xfrm>
            <a:off x="601166" y="507007"/>
            <a:ext cx="5939334" cy="853539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30407" indent="-530407" defTabSz="361188">
              <a:lnSpc>
                <a:spcPts val="6000"/>
              </a:lnSpc>
              <a:spcBef>
                <a:spcPts val="0"/>
              </a:spcBef>
              <a:buSzPct val="100000"/>
              <a:buChar char="-"/>
              <a:defRPr sz="3341">
                <a:solidFill>
                  <a:schemeClr val="accent5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Ethel and Julius Rosenberg</a:t>
            </a:r>
            <a:r>
              <a:rPr>
                <a:uFill>
                  <a:solidFill>
                    <a:srgbClr val="3E3D2D"/>
                  </a:solidFill>
                </a:uFill>
              </a:rPr>
              <a:t>-</a:t>
            </a:r>
          </a:p>
          <a:p>
            <a:pPr marL="981892" lvl="1" indent="-530407" defTabSz="361188">
              <a:lnSpc>
                <a:spcPts val="5800"/>
              </a:lnSpc>
              <a:spcBef>
                <a:spcPts val="0"/>
              </a:spcBef>
              <a:buSzPct val="100000"/>
              <a:buChar char="-"/>
              <a:defRPr sz="3341">
                <a:uFill>
                  <a:solidFill>
                    <a:srgbClr val="3E3D2D"/>
                  </a:solidFill>
                </a:uFill>
              </a:defRPr>
            </a:pPr>
            <a:r>
              <a:t>Soviets explode A bomb 1949</a:t>
            </a:r>
          </a:p>
          <a:p>
            <a:pPr marL="1433377" lvl="2" indent="-530407" defTabSz="361188">
              <a:lnSpc>
                <a:spcPts val="5700"/>
              </a:lnSpc>
              <a:spcBef>
                <a:spcPts val="0"/>
              </a:spcBef>
              <a:buSzPct val="100000"/>
              <a:buChar char="-"/>
              <a:defRPr sz="3341">
                <a:solidFill>
                  <a:schemeClr val="accent5"/>
                </a:solidFill>
                <a:uFill>
                  <a:solidFill>
                    <a:srgbClr val="3E3D2D"/>
                  </a:solidFill>
                </a:uFill>
              </a:defRPr>
            </a:pPr>
            <a:r>
              <a:t>Secrets from U.S. scientists</a:t>
            </a:r>
          </a:p>
          <a:p>
            <a:pPr marL="981892" lvl="1" indent="-530407" defTabSz="361188">
              <a:lnSpc>
                <a:spcPts val="5700"/>
              </a:lnSpc>
              <a:spcBef>
                <a:spcPts val="0"/>
              </a:spcBef>
              <a:buSzPct val="100000"/>
              <a:buChar char="-"/>
              <a:defRPr sz="3341">
                <a:uFill>
                  <a:solidFill>
                    <a:srgbClr val="3E3D2D"/>
                  </a:solidFill>
                </a:uFill>
              </a:defRPr>
            </a:pPr>
            <a:r>
              <a:t>Rosenberg’s were accused of leaking nuclear secrets</a:t>
            </a:r>
          </a:p>
          <a:p>
            <a:pPr marL="981892" lvl="1" indent="-530407" defTabSz="361188">
              <a:lnSpc>
                <a:spcPts val="5800"/>
              </a:lnSpc>
              <a:spcBef>
                <a:spcPts val="0"/>
              </a:spcBef>
              <a:buSzPct val="100000"/>
              <a:buChar char="-"/>
              <a:defRPr sz="3341">
                <a:uFill>
                  <a:solidFill>
                    <a:srgbClr val="3E3D2D"/>
                  </a:solidFill>
                </a:uFill>
              </a:defRPr>
            </a:pPr>
            <a:r>
              <a:t>They were convicted and sentenced to death in electric chair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" descr="Image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223249" y="3512492"/>
            <a:ext cx="4658123" cy="4836320"/>
          </a:xfrm>
          <a:prstGeom prst="rect">
            <a:avLst/>
          </a:prstGeom>
        </p:spPr>
      </p:pic>
      <p:sp>
        <p:nvSpPr>
          <p:cNvPr id="221" name="McCarthyis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t>McCarthyism</a:t>
            </a:r>
          </a:p>
        </p:txBody>
      </p:sp>
      <p:sp>
        <p:nvSpPr>
          <p:cNvPr id="222" name="Senator Joseph McCarthy-…"/>
          <p:cNvSpPr txBox="1">
            <a:spLocks noGrp="1"/>
          </p:cNvSpPr>
          <p:nvPr>
            <p:ph type="body" sz="half" idx="1"/>
          </p:nvPr>
        </p:nvSpPr>
        <p:spPr>
          <a:xfrm>
            <a:off x="1282700" y="2116732"/>
            <a:ext cx="6523435" cy="762784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0588" indent="-340588" defTabSz="420623">
              <a:lnSpc>
                <a:spcPts val="5900"/>
              </a:lnSpc>
              <a:spcBef>
                <a:spcPts val="0"/>
              </a:spcBef>
              <a:buSzPct val="100000"/>
              <a:buChar char="-"/>
              <a:defRPr sz="2789">
                <a:solidFill>
                  <a:schemeClr val="accent6"/>
                </a:solidFill>
                <a:uFill>
                  <a:solidFill>
                    <a:srgbClr val="002060"/>
                  </a:solidFill>
                </a:uFill>
              </a:defRPr>
            </a:pPr>
            <a:r>
              <a:t>Senator Joseph McCarthy-</a:t>
            </a:r>
          </a:p>
          <a:p>
            <a:pPr marL="866368" lvl="1" indent="-340588" defTabSz="420623">
              <a:lnSpc>
                <a:spcPts val="5900"/>
              </a:lnSpc>
              <a:spcBef>
                <a:spcPts val="0"/>
              </a:spcBef>
              <a:buSzPct val="100000"/>
              <a:buChar char="-"/>
              <a:defRPr sz="2789">
                <a:uFill>
                  <a:solidFill>
                    <a:srgbClr val="002060"/>
                  </a:solidFill>
                </a:uFill>
              </a:defRPr>
            </a:pPr>
            <a:r>
              <a:t>Exploited people’s fear for his own gain</a:t>
            </a:r>
          </a:p>
          <a:p>
            <a:pPr marL="866368" lvl="1" indent="-340588" defTabSz="420623">
              <a:lnSpc>
                <a:spcPts val="5900"/>
              </a:lnSpc>
              <a:spcBef>
                <a:spcPts val="0"/>
              </a:spcBef>
              <a:buSzPct val="100000"/>
              <a:buChar char="-"/>
              <a:defRPr sz="2789">
                <a:solidFill>
                  <a:schemeClr val="accent6"/>
                </a:solidFill>
                <a:uFill>
                  <a:solidFill>
                    <a:srgbClr val="002060"/>
                  </a:solidFill>
                </a:uFill>
              </a:defRPr>
            </a:pPr>
            <a:r>
              <a:t>Claimed to have 57 names then 81 names and untimely 205 names of Communists</a:t>
            </a:r>
          </a:p>
          <a:p>
            <a:pPr marL="1392148" lvl="2" indent="-340588" defTabSz="420623">
              <a:lnSpc>
                <a:spcPts val="5900"/>
              </a:lnSpc>
              <a:spcBef>
                <a:spcPts val="0"/>
              </a:spcBef>
              <a:buSzPct val="100000"/>
              <a:buChar char="-"/>
              <a:defRPr sz="2789">
                <a:uFill>
                  <a:solidFill>
                    <a:srgbClr val="002060"/>
                  </a:solidFill>
                </a:uFill>
              </a:defRPr>
            </a:pPr>
            <a:r>
              <a:t>However he never produced a single name</a:t>
            </a:r>
          </a:p>
          <a:p>
            <a:pPr marL="866368" lvl="1" indent="-340588" defTabSz="420623">
              <a:lnSpc>
                <a:spcPts val="5900"/>
              </a:lnSpc>
              <a:spcBef>
                <a:spcPts val="0"/>
              </a:spcBef>
              <a:buSzPct val="100000"/>
              <a:buChar char="-"/>
              <a:defRPr sz="2789">
                <a:uFill>
                  <a:solidFill>
                    <a:srgbClr val="002060"/>
                  </a:solidFill>
                </a:uFill>
              </a:defRPr>
            </a:pPr>
            <a:r>
              <a:t>He ruined lives, and scared people</a:t>
            </a:r>
          </a:p>
          <a:p>
            <a:pPr marL="866368" lvl="1" indent="-340588" defTabSz="420623">
              <a:lnSpc>
                <a:spcPts val="5900"/>
              </a:lnSpc>
              <a:spcBef>
                <a:spcPts val="0"/>
              </a:spcBef>
              <a:buSzPct val="100000"/>
              <a:buChar char="-"/>
              <a:defRPr sz="2789">
                <a:solidFill>
                  <a:schemeClr val="accent6"/>
                </a:solidFill>
                <a:uFill>
                  <a:solidFill>
                    <a:srgbClr val="002060"/>
                  </a:solidFill>
                </a:uFill>
              </a:defRPr>
            </a:pPr>
            <a:r>
              <a:t>When he accused the army he lost it all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Custom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Chalkboard</vt:lpstr>
      <vt:lpstr>Cold War</vt:lpstr>
      <vt:lpstr>The Cold War at Home</vt:lpstr>
      <vt:lpstr>Fear of a Communist Influence</vt:lpstr>
      <vt:lpstr>PowerPoint Presentation</vt:lpstr>
      <vt:lpstr>PowerPoint Presentation</vt:lpstr>
      <vt:lpstr>Spy Cases stun the Nation</vt:lpstr>
      <vt:lpstr>PowerPoint Presentation</vt:lpstr>
      <vt:lpstr>McCarthyism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</dc:title>
  <dc:creator>Murray, Robert L</dc:creator>
  <cp:lastModifiedBy>Windows User</cp:lastModifiedBy>
  <cp:revision>1</cp:revision>
  <dcterms:modified xsi:type="dcterms:W3CDTF">2019-03-18T11:25:48Z</dcterms:modified>
</cp:coreProperties>
</file>