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5F174BB-76C2-48F3-BA0B-0D09F2FAE4C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068B98-E10C-4172-ABE3-BC92A09487D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Chapter 17-Section </a:t>
            </a:r>
            <a:r>
              <a:rPr lang="en-US" altLang="en-US" sz="4000" u="sng" dirty="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1-Mobilizing for Defense</a:t>
            </a:r>
          </a:p>
        </p:txBody>
      </p:sp>
      <p:pic>
        <p:nvPicPr>
          <p:cNvPr id="14339" name="Picture 4" descr="http://ny-image3.etsy.com/il_430xN.5441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3373438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The Federal Government Takes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184775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Federal Government Takes Control: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Had to control economics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Office of Price Administration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Price freezes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Raise income tax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Workers don’t have a lot of money to spend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If people had money, the 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wanted them to buy war bonds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767163" cy="4157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74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The Federal Government Takes Control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4"/>
            <a:ext cx="5489575" cy="4949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War Production Board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Helped to get factories ready for war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Organized drives to get metal</a:t>
            </a:r>
          </a:p>
          <a:p>
            <a:pPr eaLnBrk="1" hangingPunct="1"/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Rationing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Most saw it as a necessary sacrifice</a:t>
            </a:r>
          </a:p>
          <a:p>
            <a:pPr lvl="2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Black market items increased</a:t>
            </a:r>
          </a:p>
          <a:p>
            <a:pPr lvl="1"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The idea was to tighten our belts and if possible give more</a:t>
            </a:r>
          </a:p>
        </p:txBody>
      </p:sp>
      <p:pic>
        <p:nvPicPr>
          <p:cNvPr id="12292" name="Picture 5" descr="http://ts1.explicit.bing.net/images/thumbnail.aspx?q=425909822992&amp;id=3305d4c5c8066bb714069087b4855847&amp;url=http://www.sos.state.or.us/archives/exhibits/ww2/images/services/rat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0448"/>
            <a:ext cx="2638425" cy="345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84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8" name="Picture 4" descr="http://www.genealogytoday.com/guide/ration-books/batch2/h.guptill_4-17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7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mage result for wwii ration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184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1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e result for wwii ration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098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0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z="4000" b="1" u="sng" smtClean="0">
                <a:latin typeface="Times New Roman" pitchFamily="18" charset="0"/>
                <a:cs typeface="Times New Roman" pitchFamily="18" charset="0"/>
              </a:rPr>
              <a:t>Items Rationed During WWII</a:t>
            </a:r>
            <a:endParaRPr lang="en-US" altLang="en-US" sz="4000" u="sng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876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Rationed Items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Tires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Bicycles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Gasoline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Stoves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Sugar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Coffee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Processed Foods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Canned fish and meat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Cheese, canned milk, fats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800" b="1" u="sng" dirty="0">
                <a:latin typeface="Times New Roman" pitchFamily="18" charset="0"/>
                <a:cs typeface="Times New Roman" pitchFamily="18" charset="0"/>
              </a:rPr>
              <a:t>Rationing Duration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January 1942 to December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February 1942 to October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July 1942 to September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May 1942 to August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December 1942 to August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May 1942 to early 1947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November 1942 to July 1943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March 1943 to November 1945</a:t>
            </a:r>
          </a:p>
          <a:p>
            <a:pPr marL="548640" lvl="1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en-US" sz="1800" dirty="0"/>
              <a:t>May 1942 to late 1947</a:t>
            </a:r>
          </a:p>
        </p:txBody>
      </p:sp>
    </p:spTree>
    <p:extLst>
      <p:ext uri="{BB962C8B-B14F-4D97-AF65-F5344CB8AC3E}">
        <p14:creationId xmlns:p14="http://schemas.microsoft.com/office/powerpoint/2010/main" val="27722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Americans Join the War Effort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651375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Japan felt that we would shrink after the attack on Pearl Harbor, but the opposite happened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America prepares for war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697250" cy="249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4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803775" cy="4797425"/>
          </a:xfrm>
        </p:spPr>
        <p:txBody>
          <a:bodyPr/>
          <a:lstStyle/>
          <a:p>
            <a:pPr eaLnBrk="1" hangingPunct="1"/>
            <a:r>
              <a:rPr lang="en-US" altLang="en-US" sz="2600" b="1" smtClean="0">
                <a:latin typeface="Times New Roman" pitchFamily="18" charset="0"/>
                <a:cs typeface="Times New Roman" pitchFamily="18" charset="0"/>
              </a:rPr>
              <a:t>Selective Service Act:</a:t>
            </a: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 Ten million additional soldiers added to the military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Rushed basic training to get them ready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Everyone was included which created racial tension.</a:t>
            </a:r>
          </a:p>
          <a:p>
            <a:pPr lvl="1" eaLnBrk="1" hangingPunct="1"/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Why should African Americans fight for country that will not give them rights?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284349" cy="300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95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257800" cy="45259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Expanding the Military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Effort headed by General George Marshall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Included women: Women’s Auxiliary Army Corps (WAAC)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Nurses, ambulance               drivers, noncombat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dirty="0"/>
          </a:p>
        </p:txBody>
      </p:sp>
      <p:pic>
        <p:nvPicPr>
          <p:cNvPr id="6148" name="Picture 5" descr="http://t0.gstatic.com/images?q=tbn:ANd9GcS0KoNTP-IVWm4bplewt9uUehV2yMgWRv-WFmH0tdhIkAtAG-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56" y="3048000"/>
            <a:ext cx="3246644" cy="2497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511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Dramatic Contributions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Many people sacrificed everything to defend their country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Even with discrimination, many went</a:t>
            </a:r>
          </a:p>
          <a:p>
            <a:pPr lvl="3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Asians, Mexicans, African-American’s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Not always treated fairly in military, but were extremely important to war effort.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2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 Production Miracle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184775" cy="4797425"/>
          </a:xfrm>
        </p:spPr>
        <p:txBody>
          <a:bodyPr rtlCol="0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Production Miracle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Everyone had a part to play in the war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1942-The last car was produced for private use 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Didn’t even have chrome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Plants remodeled to make war goods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Soda pop companies, filled shells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Henry Kaiser: Invented a faster way to build navy ships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Arial" pitchFamily="34" charset="0"/>
              <a:buChar char="–"/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One every four days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9460" name="Picture 4" descr="libshp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4385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267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68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 Production Miracle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48200" cy="495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Labor’s Contribution:</a:t>
            </a:r>
            <a:endParaRPr lang="en-US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18 million in factories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6 million women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Out preformed everyone's expectations</a:t>
            </a:r>
            <a:endParaRPr lang="en-US" altLang="en-US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Over two million minority workers helped drive the war effort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Factories at first wouldn't hire African Americans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9220" name="Picture 5" descr="http://ts4.mm.bing.net/images/thumbnail.aspx?q=421432467863&amp;id=15815e288e3e65cbb42386065e3ccab1&amp;url=http://presidentialtimeline.org/html/images/objects/1636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148013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93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A Production Miracle</a:t>
            </a:r>
            <a:endParaRPr lang="en-US" altLang="en-US" sz="4000" smtClean="0">
              <a:solidFill>
                <a:srgbClr val="7B9899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337175" cy="4572000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Mobilization of Science: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Office of Scientific Research and Development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Radar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Sonar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Improving the health of soldiers in battle </a:t>
            </a: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Penicillin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marL="822960" lvl="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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Development of Atomic Bomb</a:t>
            </a:r>
          </a:p>
          <a:p>
            <a:pPr marL="1097280" lvl="3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Manhattan Project</a:t>
            </a:r>
          </a:p>
        </p:txBody>
      </p:sp>
      <p:pic>
        <p:nvPicPr>
          <p:cNvPr id="10244" name="Picture 5" descr="http://t0.gstatic.com/images?q=tbn:ANd9GcQEN0xNjCAxwAC2OwXWjoXEPiZ3eQDpBjRMoM1pB61VyWWB0j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2743200" cy="3661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075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Chapter 17-Section 1-Mobilizing for Defense</vt:lpstr>
      <vt:lpstr>Americans Join the War Effort</vt:lpstr>
      <vt:lpstr>Americans Join the War Effort</vt:lpstr>
      <vt:lpstr>Americans Join the War Effort</vt:lpstr>
      <vt:lpstr>Americans Join the War Effort</vt:lpstr>
      <vt:lpstr>A Production Miracle</vt:lpstr>
      <vt:lpstr>PowerPoint Presentation</vt:lpstr>
      <vt:lpstr>A Production Miracle</vt:lpstr>
      <vt:lpstr>A Production Miracle</vt:lpstr>
      <vt:lpstr>The Federal Government Takes Control</vt:lpstr>
      <vt:lpstr>The Federal Government Takes Control</vt:lpstr>
      <vt:lpstr>PowerPoint Presentation</vt:lpstr>
      <vt:lpstr>PowerPoint Presentation</vt:lpstr>
      <vt:lpstr>PowerPoint Presentation</vt:lpstr>
      <vt:lpstr>Items Rationed During WWII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1-Mobilizing for Defense</dc:title>
  <dc:creator>Windows User</dc:creator>
  <cp:lastModifiedBy>Windows User</cp:lastModifiedBy>
  <cp:revision>1</cp:revision>
  <dcterms:created xsi:type="dcterms:W3CDTF">2018-02-28T16:55:56Z</dcterms:created>
  <dcterms:modified xsi:type="dcterms:W3CDTF">2018-02-28T16:56:24Z</dcterms:modified>
</cp:coreProperties>
</file>