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037D4-479B-4652-821E-0F8585C3CB89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5F289-1365-46B0-85BC-5AD114822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100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037D4-479B-4652-821E-0F8585C3CB89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5F289-1365-46B0-85BC-5AD114822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962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037D4-479B-4652-821E-0F8585C3CB89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5F289-1365-46B0-85BC-5AD114822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125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037D4-479B-4652-821E-0F8585C3CB89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5F289-1365-46B0-85BC-5AD114822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473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037D4-479B-4652-821E-0F8585C3CB89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5F289-1365-46B0-85BC-5AD114822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281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037D4-479B-4652-821E-0F8585C3CB89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5F289-1365-46B0-85BC-5AD114822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953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037D4-479B-4652-821E-0F8585C3CB89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5F289-1365-46B0-85BC-5AD114822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460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037D4-479B-4652-821E-0F8585C3CB89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5F289-1365-46B0-85BC-5AD114822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605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037D4-479B-4652-821E-0F8585C3CB89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5F289-1365-46B0-85BC-5AD114822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740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037D4-479B-4652-821E-0F8585C3CB89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5F289-1365-46B0-85BC-5AD114822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693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037D4-479B-4652-821E-0F8585C3CB89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5F289-1365-46B0-85BC-5AD114822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151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C037D4-479B-4652-821E-0F8585C3CB89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B5F289-1365-46B0-85BC-5AD114822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215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s://altpickconnects.files.wordpress.com/2014/10/kings-land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1" y="4590"/>
            <a:ext cx="9137459" cy="6853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492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://2.bp.blogspot.com/-aEJ2-RlBuug/UwEdsUVeZSI/AAAAAAAAA5g/YIqMdntVu64/s1600/tropicalus+pic.tif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33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28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s://mapofthemonth.com/site/wp-content/uploads/2016/01/treasure-sma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640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62" y="-11935"/>
            <a:ext cx="9162362" cy="6863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8924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pinimg.com/originals/cf/67/ae/cf67ae178b810c561893de88b4d57a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724" y="-10100"/>
            <a:ext cx="9180723" cy="6868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00774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photos1.blogger.com/blogger/7984/2275/640/Create%20a%20country%20projec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2" y="0"/>
            <a:ext cx="913758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24033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0</Words>
  <Application>Microsoft Office PowerPoint</Application>
  <PresentationFormat>On-screen Show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Dearborn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2</cp:revision>
  <dcterms:created xsi:type="dcterms:W3CDTF">2018-09-06T15:35:33Z</dcterms:created>
  <dcterms:modified xsi:type="dcterms:W3CDTF">2018-09-06T15:56:30Z</dcterms:modified>
</cp:coreProperties>
</file>