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F74-082E-4015-B438-67852FD40BBD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E309-0E90-42AB-868E-D36B77A01D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F74-082E-4015-B438-67852FD40BBD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E309-0E90-42AB-868E-D36B77A01D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F74-082E-4015-B438-67852FD40BBD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E309-0E90-42AB-868E-D36B77A01D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F74-082E-4015-B438-67852FD40BBD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E309-0E90-42AB-868E-D36B77A01D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F74-082E-4015-B438-67852FD40BBD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E309-0E90-42AB-868E-D36B77A01D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F74-082E-4015-B438-67852FD40BBD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E309-0E90-42AB-868E-D36B77A01D4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F74-082E-4015-B438-67852FD40BBD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E309-0E90-42AB-868E-D36B77A01D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F74-082E-4015-B438-67852FD40BBD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E309-0E90-42AB-868E-D36B77A01D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F74-082E-4015-B438-67852FD40BBD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E309-0E90-42AB-868E-D36B77A01D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F74-082E-4015-B438-67852FD40BBD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922E309-0E90-42AB-868E-D36B77A01D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F74-082E-4015-B438-67852FD40BBD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E309-0E90-42AB-868E-D36B77A01D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F0B4F74-082E-4015-B438-67852FD40BBD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922E309-0E90-42AB-868E-D36B77A01D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 6 and 7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 Materials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511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Demographics of a typical non-voter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5196840" cy="3579849"/>
          </a:xfrm>
        </p:spPr>
        <p:txBody>
          <a:bodyPr>
            <a:normAutofit fontScale="92500" lnSpcReduction="10000"/>
          </a:bodyPr>
          <a:lstStyle/>
          <a:p>
            <a:r>
              <a:rPr lang="en-US" sz="2800" u="sng" smtClean="0"/>
              <a:t>Non-Voters </a:t>
            </a:r>
            <a:r>
              <a:rPr lang="en-US" sz="2800" u="sng" smtClean="0"/>
              <a:t>Tend </a:t>
            </a:r>
            <a:r>
              <a:rPr lang="en-US" sz="2800" u="sng" dirty="0" smtClean="0"/>
              <a:t>to Be</a:t>
            </a:r>
            <a:r>
              <a:rPr lang="en-US" sz="2800" dirty="0" smtClean="0"/>
              <a:t>: (pg. 173)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Younger than 35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Unmarried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Working an unskilled labor job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They tend to live in rural areas or in the South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Men are less likely to vote than women 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05000"/>
            <a:ext cx="2629542" cy="20002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71243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38200"/>
            <a:ext cx="7924800" cy="533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490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391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438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71</TotalTime>
  <Words>47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Angles</vt:lpstr>
      <vt:lpstr>Chapter 6 and 7  Test Materials</vt:lpstr>
      <vt:lpstr>Demographics of a typical non-voter</vt:lpstr>
      <vt:lpstr>PowerPoint Presentation</vt:lpstr>
      <vt:lpstr>PowerPoint Presentation</vt:lpstr>
      <vt:lpstr>PowerPoint Presentation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and 7  Test Materials</dc:title>
  <dc:creator>Windows User</dc:creator>
  <cp:lastModifiedBy>Windows User</cp:lastModifiedBy>
  <cp:revision>4</cp:revision>
  <dcterms:created xsi:type="dcterms:W3CDTF">2016-04-19T17:47:13Z</dcterms:created>
  <dcterms:modified xsi:type="dcterms:W3CDTF">2017-11-20T19:01:04Z</dcterms:modified>
</cp:coreProperties>
</file>