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2CDE7B-EC91-4E08-8EC7-07A9CE7FD5C8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CCA00F-2BB6-4A5E-B71E-32FC60ADBF4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752600"/>
          </a:xfrm>
        </p:spPr>
        <p:txBody>
          <a:bodyPr/>
          <a:lstStyle/>
          <a:p>
            <a:r>
              <a:rPr lang="en-US" dirty="0" smtClean="0"/>
              <a:t>Chapter 6: Voters and Voter Behavior</a:t>
            </a:r>
            <a:endParaRPr lang="en-US" dirty="0"/>
          </a:p>
        </p:txBody>
      </p:sp>
      <p:pic>
        <p:nvPicPr>
          <p:cNvPr id="5" name="Picture 2" descr="http://www.timeforkids.com/files/121105_voting_t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3" y="2959100"/>
            <a:ext cx="4572000" cy="322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61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 Constitution sets five restrictions on the ability of the States to set voter qualifications.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Anyone allowed to vote for members of their State legislature must be allowed to vote for members of Congress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15th Amendment bans the States from depriving any person of the right to vote on account of their race, color, or having once been enslaved.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the 19th Amendment, no State can deprive any person of the right to vote based on their sex. </a:t>
            </a:r>
          </a:p>
          <a:p>
            <a:endParaRPr lang="en-US" dirty="0"/>
          </a:p>
          <a:p>
            <a:r>
              <a:rPr lang="en-US" dirty="0"/>
              <a:t>No State can levy a tax on the right to vote for President, Vice President, or members of Congress.</a:t>
            </a:r>
          </a:p>
          <a:p>
            <a:endParaRPr lang="en-US" dirty="0"/>
          </a:p>
        </p:txBody>
      </p:sp>
      <p:pic>
        <p:nvPicPr>
          <p:cNvPr id="4" name="Picture 8" descr="c06_s01_p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106613"/>
            <a:ext cx="4572000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32048" cy="4572000"/>
          </a:xfrm>
        </p:spPr>
        <p:txBody>
          <a:bodyPr/>
          <a:lstStyle/>
          <a:p>
            <a:r>
              <a:rPr lang="en-US" sz="3200" dirty="0"/>
              <a:t>Under the 26th Amendment, no State can deprive any person who is at least 18 years of age of the right to vote because of their age.</a:t>
            </a:r>
          </a:p>
          <a:p>
            <a:endParaRPr lang="en-US" dirty="0"/>
          </a:p>
        </p:txBody>
      </p:sp>
      <p:pic>
        <p:nvPicPr>
          <p:cNvPr id="4" name="Picture 1031" descr="c06_s01_p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9975" y="1600200"/>
            <a:ext cx="3464016" cy="475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147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Section One: The Right to Vote (pg. 152-155)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429000" cy="437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3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Voting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have voting rights changed over the course of American history?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Over time, voting rights have been extended to more Americans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Previous voting qualifications based on property ownership, religion, race, sex have all been eliminated through federal laws and constitutional amendments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Age requirement for voting has been reduced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Constitution originally gave the power to decide voter qualifications to the States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Which meant white </a:t>
            </a:r>
            <a:r>
              <a:rPr lang="en-US" sz="3200" dirty="0" smtClean="0">
                <a:solidFill>
                  <a:schemeClr val="tx1"/>
                </a:solidFill>
              </a:rPr>
              <a:t>male property owners </a:t>
            </a:r>
          </a:p>
          <a:p>
            <a:r>
              <a:rPr lang="en-US" sz="3200" dirty="0" smtClean="0"/>
              <a:t>Since 1789, many restrictions to voting rights have been eliminated</a:t>
            </a:r>
          </a:p>
          <a:p>
            <a:r>
              <a:rPr lang="en-US" sz="3200" dirty="0" smtClean="0"/>
              <a:t>Power to decide who has the right to vote has been shifting from the States to the </a:t>
            </a:r>
            <a:r>
              <a:rPr lang="en-US" sz="3200" dirty="0" smtClean="0"/>
              <a:t>Federal </a:t>
            </a:r>
            <a:r>
              <a:rPr lang="en-US" sz="3200" dirty="0" smtClean="0"/>
              <a:t>government </a:t>
            </a:r>
          </a:p>
          <a:p>
            <a:pPr lvl="1"/>
            <a:r>
              <a:rPr lang="en-US" sz="2800" i="1" dirty="0" smtClean="0"/>
              <a:t>This trend can be examined in five stages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460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Religious, property, and tax qualifications begin to disappear in every State </a:t>
            </a:r>
          </a:p>
          <a:p>
            <a:r>
              <a:rPr lang="en-US" dirty="0" smtClean="0"/>
              <a:t>Religious qualifications eliminated by 1810</a:t>
            </a:r>
          </a:p>
          <a:p>
            <a:r>
              <a:rPr lang="en-US" dirty="0" smtClean="0"/>
              <a:t>In early 1800s, gradual elimination of property ownership and tax payment qualifications </a:t>
            </a:r>
          </a:p>
          <a:p>
            <a:r>
              <a:rPr lang="en-US" dirty="0" smtClean="0"/>
              <a:t>By 1860, almost all white males could vote in every State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4040"/>
            <a:ext cx="36068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355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After the Civil War,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 made it illegal to deny any citizen the right to vote based on their color or race </a:t>
            </a:r>
          </a:p>
          <a:p>
            <a:pPr lvl="1"/>
            <a:r>
              <a:rPr lang="en-US" dirty="0" smtClean="0"/>
              <a:t>However, African Americans were not given right to vote </a:t>
            </a:r>
            <a:endParaRPr lang="en-US" dirty="0"/>
          </a:p>
        </p:txBody>
      </p:sp>
      <p:pic>
        <p:nvPicPr>
          <p:cNvPr id="4" name="Picture 7" descr="c06_s01_p15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58938"/>
            <a:ext cx="4038600" cy="402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4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 1920, the ratification of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 gave women the right to vote</a:t>
            </a:r>
          </a:p>
          <a:p>
            <a:pPr lvl="1"/>
            <a:r>
              <a:rPr lang="en-US" dirty="0" smtClean="0"/>
              <a:t>By 1920, more than half the States had already followed the example set by Wyoming in 1869</a:t>
            </a:r>
            <a:endParaRPr lang="en-US" dirty="0"/>
          </a:p>
        </p:txBody>
      </p:sp>
      <p:pic>
        <p:nvPicPr>
          <p:cNvPr id="5122" name="Picture 2" descr="http://www.addictinginfo.org/wp-content/uploads/2011/03/votes-wom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079750" cy="461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130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Women’s Suffrage in 1919</a:t>
            </a:r>
            <a:endParaRPr lang="en-US" b="1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1600200"/>
            <a:ext cx="839046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Four &amp;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During the 1960s, the civil rights movement led to new protections for African American voting rights.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Voting Rights Act of 1965 defended racial equality in voting.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24th Amendment eliminated the poll tax in federal elections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In 1971 the 26th Amendment gave those 18 and older the right to vote.</a:t>
            </a:r>
          </a:p>
        </p:txBody>
      </p:sp>
    </p:spTree>
    <p:extLst>
      <p:ext uri="{BB962C8B-B14F-4D97-AF65-F5344CB8AC3E}">
        <p14:creationId xmlns:p14="http://schemas.microsoft.com/office/powerpoint/2010/main" val="185618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459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Chapter 6: Voters and Voter Behavior</vt:lpstr>
      <vt:lpstr>Section One: The Right to Vote (pg. 152-155)</vt:lpstr>
      <vt:lpstr>History of Voting Rights</vt:lpstr>
      <vt:lpstr>The Electorate</vt:lpstr>
      <vt:lpstr>Stage One </vt:lpstr>
      <vt:lpstr>Stage Two</vt:lpstr>
      <vt:lpstr>Stage Three</vt:lpstr>
      <vt:lpstr>Women’s Suffrage in 1919</vt:lpstr>
      <vt:lpstr>Stage Four &amp; Five</vt:lpstr>
      <vt:lpstr>Voting Qualifications </vt:lpstr>
      <vt:lpstr>Voting Qualifications</vt:lpstr>
      <vt:lpstr>Voting Qualifications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Voters and Voter Behavior</dc:title>
  <dc:creator>Windows User</dc:creator>
  <cp:lastModifiedBy>Windows User</cp:lastModifiedBy>
  <cp:revision>1</cp:revision>
  <dcterms:created xsi:type="dcterms:W3CDTF">2017-11-01T14:30:20Z</dcterms:created>
  <dcterms:modified xsi:type="dcterms:W3CDTF">2017-11-01T14:31:00Z</dcterms:modified>
</cp:coreProperties>
</file>