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2C15402-45E5-4967-8721-37B9D06B96B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6ECAB9A-F6DC-4E58-B635-DE1D38521880}" type="datetimeFigureOut">
              <a:rPr lang="en-US" smtClean="0"/>
              <a:t>5/10/2017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pPr algn="ctr"/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19-The Post War Boom</a:t>
            </a:r>
            <a:endParaRPr lang="en-US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15000"/>
            <a:ext cx="6400800" cy="685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4267200" cy="3505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57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H27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8382000" cy="6781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0851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0" cy="678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99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"/>
            <a:ext cx="8458200" cy="6818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39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</TotalTime>
  <Words>7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Chapter 19-The Post War Boom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19-The Post War Boom</dc:title>
  <dc:creator>Windows User</dc:creator>
  <cp:lastModifiedBy>Windows User</cp:lastModifiedBy>
  <cp:revision>2</cp:revision>
  <dcterms:created xsi:type="dcterms:W3CDTF">2016-04-28T11:19:10Z</dcterms:created>
  <dcterms:modified xsi:type="dcterms:W3CDTF">2017-05-10T11:39:38Z</dcterms:modified>
</cp:coreProperties>
</file>