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37F51F-A12B-4A62-B15A-6ED2BD5763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539077-1972-46A4-87CC-7B38CDC1C9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393DED1B-EEB9-49E2-86B9-6551D7E83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914400"/>
            <a:ext cx="7024687" cy="64611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latin typeface="Goudy Old Style" panose="02020502050305020303" pitchFamily="18" charset="0"/>
                <a:cs typeface="Times New Roman" pitchFamily="18" charset="0"/>
              </a:rPr>
              <a:t>Section 3- The Cold War at Home</a:t>
            </a:r>
          </a:p>
        </p:txBody>
      </p:sp>
      <p:pic>
        <p:nvPicPr>
          <p:cNvPr id="22531" name="Picture 4" descr="http://4.bp.blogspot.com/_ouxxa0eFam8/SpGGKJYMNiI/AAAAAAAAEdg/2rw6_2SL8tk/s400/married-a-communist.jpg">
            <a:extLst>
              <a:ext uri="{FF2B5EF4-FFF2-40B4-BE49-F238E27FC236}">
                <a16:creationId xmlns:a16="http://schemas.microsoft.com/office/drawing/2014/main" xmlns="" id="{D1EE6BE2-86CC-4196-8B45-8622FBDCF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20055"/>
            <a:ext cx="5486400" cy="4264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176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24688" cy="5699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Fear of a Communist Influence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xmlns="" id="{9167B522-91AB-454D-ADD0-85A2429AE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650" dirty="0">
                <a:latin typeface="Goudy Old Style" panose="02020502050305020303" pitchFamily="18" charset="0"/>
                <a:cs typeface="Times New Roman" pitchFamily="18" charset="0"/>
              </a:rPr>
              <a:t>People feared Communists would influence our government and we would lose civil rights </a:t>
            </a:r>
          </a:p>
          <a:p>
            <a:pPr eaLnBrk="1" hangingPunct="1">
              <a:defRPr/>
            </a:pPr>
            <a:r>
              <a:rPr lang="en-US" altLang="en-US" sz="2650" dirty="0">
                <a:latin typeface="Goudy Old Style" panose="02020502050305020303" pitchFamily="18" charset="0"/>
                <a:cs typeface="Times New Roman" pitchFamily="18" charset="0"/>
              </a:rPr>
              <a:t>Some people said Truman was not strict enough</a:t>
            </a:r>
          </a:p>
          <a:p>
            <a:pPr eaLnBrk="1" hangingPunct="1">
              <a:defRPr/>
            </a:pPr>
            <a:r>
              <a:rPr lang="en-US" altLang="en-US" sz="2650" dirty="0">
                <a:latin typeface="Goudy Old Style" panose="02020502050305020303" pitchFamily="18" charset="0"/>
                <a:cs typeface="Times New Roman" pitchFamily="18" charset="0"/>
              </a:rPr>
              <a:t> </a:t>
            </a:r>
            <a:r>
              <a:rPr lang="en-US" altLang="en-US" sz="2650" dirty="0">
                <a:solidFill>
                  <a:srgbClr val="FF0000"/>
                </a:solidFill>
                <a:latin typeface="Goudy Old Style" panose="02020502050305020303" pitchFamily="18" charset="0"/>
                <a:cs typeface="Times New Roman" pitchFamily="18" charset="0"/>
              </a:rPr>
              <a:t>Loyalty Review Board </a:t>
            </a:r>
            <a:r>
              <a:rPr lang="en-US" altLang="en-US" sz="2650" dirty="0">
                <a:latin typeface="Goudy Old Style" panose="02020502050305020303" pitchFamily="18" charset="0"/>
                <a:cs typeface="Times New Roman" pitchFamily="18" charset="0"/>
              </a:rPr>
              <a:t>is created to make sure all government employees are loyal</a:t>
            </a:r>
          </a:p>
          <a:p>
            <a:pPr lvl="2" eaLnBrk="1" hangingPunct="1">
              <a:defRPr/>
            </a:pPr>
            <a:r>
              <a:rPr lang="en-US" altLang="en-US" sz="2650" dirty="0">
                <a:latin typeface="Goudy Old Style" panose="02020502050305020303" pitchFamily="18" charset="0"/>
                <a:cs typeface="Times New Roman" pitchFamily="18" charset="0"/>
              </a:rPr>
              <a:t>As a result two-hundred and twelve government employees are dismissed</a:t>
            </a:r>
          </a:p>
        </p:txBody>
      </p:sp>
      <p:pic>
        <p:nvPicPr>
          <p:cNvPr id="23556" name="Picture 4" descr="http://pedrofeliz3b.files.wordpress.com/2010/03/harry-truman.jpg">
            <a:extLst>
              <a:ext uri="{FF2B5EF4-FFF2-40B4-BE49-F238E27FC236}">
                <a16:creationId xmlns:a16="http://schemas.microsoft.com/office/drawing/2014/main" xmlns="" id="{3EC888E7-A3FA-4F47-BE9F-D5F7EB194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2624138" cy="3286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110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688" cy="5699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u="sng" smtClean="0">
                <a:latin typeface="Goudy Old Style" pitchFamily="18" charset="0"/>
                <a:cs typeface="Times New Roman" pitchFamily="18" charset="0"/>
              </a:rPr>
              <a:t>Fear of a Communist Influence</a:t>
            </a:r>
            <a:endParaRPr lang="en-US" altLang="en-US" smtClean="0">
              <a:latin typeface="Goudy Old Style" pitchFamily="18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572000" cy="48006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en-US" altLang="en-US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House Un-American Activities Committee</a:t>
            </a:r>
            <a:r>
              <a:rPr lang="en-US" altLang="en-US" smtClean="0">
                <a:latin typeface="Goudy Old Style" pitchFamily="18" charset="0"/>
                <a:cs typeface="Times New Roman" pitchFamily="18" charset="0"/>
              </a:rPr>
              <a:t>: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Investigated other parts of country: 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altLang="en-US" sz="2400" b="1" u="sng" smtClean="0">
                <a:solidFill>
                  <a:srgbClr val="FF0000"/>
                </a:solidFill>
                <a:latin typeface="Goudy Old Style" pitchFamily="18" charset="0"/>
                <a:cs typeface="Times New Roman" pitchFamily="18" charset="0"/>
              </a:rPr>
              <a:t>Hollywood Ten</a:t>
            </a: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-This group was arrested for not giving names of people who the government accused of being guilty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Hollywood Blacklist </a:t>
            </a: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was also created: 500 people thought to be guilty couldn’t get work</a:t>
            </a:r>
          </a:p>
          <a:p>
            <a:pPr eaLnBrk="1" hangingPunct="1">
              <a:buFont typeface="Arial" charset="0"/>
              <a:buChar char="•"/>
            </a:pPr>
            <a:endParaRPr lang="en-US" altLang="en-US" smtClean="0"/>
          </a:p>
        </p:txBody>
      </p:sp>
      <p:pic>
        <p:nvPicPr>
          <p:cNvPr id="24580" name="Picture 2" descr="http://www.moderntimes.com/blacklist/image/huac.jpg">
            <a:extLst>
              <a:ext uri="{FF2B5EF4-FFF2-40B4-BE49-F238E27FC236}">
                <a16:creationId xmlns:a16="http://schemas.microsoft.com/office/drawing/2014/main" xmlns="" id="{7D913760-A5C8-49C7-9B77-D93CE0F3D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2057400"/>
            <a:ext cx="2875073" cy="36687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395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90600" y="1047750"/>
            <a:ext cx="7024688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u="sng" smtClean="0">
                <a:latin typeface="Goudy Old Style" pitchFamily="18" charset="0"/>
                <a:cs typeface="Times New Roman" pitchFamily="18" charset="0"/>
              </a:rPr>
              <a:t>Fear of a Communist Influence</a:t>
            </a:r>
            <a:endParaRPr lang="en-US" altLang="en-US" smtClean="0">
              <a:latin typeface="Goudy Old Style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5105400" cy="4495800"/>
          </a:xfrm>
        </p:spPr>
        <p:txBody>
          <a:bodyPr/>
          <a:lstStyle/>
          <a:p>
            <a:pPr eaLnBrk="1" hangingPunct="1"/>
            <a:r>
              <a:rPr lang="en-US" altLang="en-US" sz="3200" b="1" u="sng" dirty="0" smtClean="0">
                <a:solidFill>
                  <a:srgbClr val="FF0000"/>
                </a:solidFill>
                <a:latin typeface="Goudy Old Style" pitchFamily="18" charset="0"/>
                <a:cs typeface="Times New Roman" pitchFamily="18" charset="0"/>
              </a:rPr>
              <a:t>McCarran Act</a:t>
            </a:r>
            <a:r>
              <a:rPr lang="en-US" altLang="en-US" sz="3200" dirty="0" smtClean="0">
                <a:latin typeface="Goudy Old Style" pitchFamily="18" charset="0"/>
                <a:cs typeface="Times New Roman" pitchFamily="18" charset="0"/>
              </a:rPr>
              <a:t>- </a:t>
            </a:r>
          </a:p>
          <a:p>
            <a:pPr lvl="1" eaLnBrk="1" hangingPunct="1"/>
            <a:r>
              <a:rPr lang="en-US" altLang="en-US" sz="3200" dirty="0" smtClean="0">
                <a:latin typeface="Goudy Old Style" pitchFamily="18" charset="0"/>
                <a:cs typeface="Times New Roman" pitchFamily="18" charset="0"/>
              </a:rPr>
              <a:t>Unlawful to create a dictatorship in U.S.: Took away freedom of thought and speech</a:t>
            </a:r>
          </a:p>
          <a:p>
            <a:pPr lvl="1" eaLnBrk="1" hangingPunct="1"/>
            <a:r>
              <a:rPr lang="en-US" altLang="en-US" sz="3200" dirty="0" smtClean="0">
                <a:latin typeface="Goudy Old Style" pitchFamily="18" charset="0"/>
                <a:cs typeface="Times New Roman" pitchFamily="18" charset="0"/>
              </a:rPr>
              <a:t>Congress voted to override Truman’s veto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30724" name="Picture 2" descr="http://www.deviantart.com/download/77256595/World_Greatest_Dictators_by_vher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347913"/>
            <a:ext cx="2849563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9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024688" cy="7223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u="sng" smtClean="0">
                <a:latin typeface="Goudy Old Style" pitchFamily="18" charset="0"/>
                <a:cs typeface="Times New Roman" pitchFamily="18" charset="0"/>
              </a:rPr>
              <a:t>Spy Cases Stun the 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F3C84B-7080-4D52-9E94-C5F70C535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4800600" cy="4343400"/>
          </a:xfrm>
        </p:spPr>
        <p:txBody>
          <a:bodyPr rtlCol="0">
            <a:normAutofit fontScale="92500" lnSpcReduction="10000"/>
          </a:bodyPr>
          <a:lstStyle/>
          <a:p>
            <a:pPr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002060"/>
                </a:solidFill>
                <a:latin typeface="Goudy Old Style" panose="02020502050305020303" pitchFamily="18" charset="0"/>
                <a:cs typeface="Times New Roman" pitchFamily="18" charset="0"/>
              </a:rPr>
              <a:t>Alger Hiss</a:t>
            </a: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-</a:t>
            </a:r>
            <a:endParaRPr lang="en-US" dirty="0">
              <a:solidFill>
                <a:srgbClr val="002060"/>
              </a:solidFill>
              <a:latin typeface="Goudy Old Style" panose="02020502050305020303" pitchFamily="18" charset="0"/>
              <a:cs typeface="Times New Roman" pitchFamily="18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Charged with espionage but sent to jail for perjury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Richard Nixon made name for himself in prosecution</a:t>
            </a:r>
          </a:p>
          <a:p>
            <a:pPr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Goudy Old Style" panose="02020502050305020303" pitchFamily="18" charset="0"/>
              <a:cs typeface="Times New Roman" pitchFamily="18" charset="0"/>
            </a:endParaRPr>
          </a:p>
          <a:p>
            <a:pPr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  <a:cs typeface="Times New Roman" pitchFamily="18" charset="0"/>
              </a:rPr>
              <a:t>Ethel and Julius Rosenberg</a:t>
            </a:r>
            <a:r>
              <a:rPr lang="en-US" b="1" u="sng" dirty="0">
                <a:latin typeface="Goudy Old Style" panose="02020502050305020303" pitchFamily="18" charset="0"/>
                <a:cs typeface="Times New Roman" pitchFamily="18" charset="0"/>
              </a:rPr>
              <a:t>-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Soviets explode A bomb 1949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Secrets from U.S. scientists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Rosenberg’s were accused of leaking nuclear secrets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>
                <a:latin typeface="Goudy Old Style" panose="02020502050305020303" pitchFamily="18" charset="0"/>
                <a:cs typeface="Times New Roman" pitchFamily="18" charset="0"/>
              </a:rPr>
              <a:t>They were convicted and sentenced to death in electric chair </a:t>
            </a:r>
          </a:p>
          <a:p>
            <a:pPr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31748" name="AutoShape 2" descr="data:image/jpg;base64,/9j/4AAQSkZJRgABAQAAAQABAAD/2wCEAAkGBhQSERUUExQUFRQWFxwWFxcYGBoYGhgaGB0cHBoYGBgXHCYfGhwjGxgaHy8gIycpLCwsGh8xNTAqNSYrLCkBCQoKBQUFDQUFDSkYEhgpKSkpKSkpKSkpKSkpKSkpKSkpKSkpKSkpKSkpKSkpKSkpKSkpKSkpKSkpKSkpKSkpKf/AABEIAPAA0gMBIgACEQEDEQH/xAAcAAABBQEBAQAAAAAAAAAAAAAEAQIDBQYABwj/xABAEAABAwIEAgcGBQMCBQUAAAABAAIRAyEEEjFBBVEGEyJhcYHwBzKRobHBI0JS0eEUkvFisiRDcoKiFTNz0uL/xAAUAQEAAAAAAAAAAAAAAAAAAAAA/8QAFBEBAAAAAAAAAAAAAAAAAAAAAP/aAAwDAQACEQMRAD8A8wqpoClqN+qbkj16sgRpSOanN3SFA1vcuHPTw0SBODfBB2Xy7ufgmuantC5zUEDhyXFqc8JGoGhpSSpQ1c6mghJTQVN1dtEzIgjThCWF2RApNk+mFHF1NTKAim2VJVqhupP1UBrZWzujMJ0dq1hIa5xmCAJg2gHbTbZAB/6gZs0R4/wiGcUAEZT8R9wtfwr2ZVDDn5Wg7OJnumN0VxL2WZRLH5tSbRfkO6eaDH0OIscQJg8iIlHRZV3GuDuw7i11K4MdqRM6RBvabrsDjJBaZltr6kd/M7fBAczXzRZNgg6VSUY52iDh4/JInA+KRBRVXXUKkqFNJQMIXPHrVSALnhBEE4BKApGhAwBI4KUR3LjHMfFAO5ijLUU5qicEEQKcSmRdIgcT9UxSNUTig6Ug+aQpQEChLCQapW6oLPgHDeurBoPIA6xMlzvENFu8he3dH+EMpUmtY3K0DTzm877kryr2dAHEOB/SD8JH3XsXDMbTIyh7J3bInut61QWAojuTMVhgdN1Hisf1bWlwJzaBgk2E3OgQI6QOLc39NiA0anK13wh1/L5oMl7RuEZ8OH6Gk8OnugiO+8LzTiOMpnK6nGdvvuEgPudu8AfFe08YrUcTh3Brmlr22IPwtt4Lxk8CrVQG0qbqjg53uxAA5kxGm6AhlS6Ja7TRVJJaS1wyuacpB1BGoI5qxwxsNfJAZK5KGDmfkkQUmMwjmlt2nMJbG86axGqgc0tOVwgjbfRGY1pcyk5ocYZBgExB7vBQ41pNYgTLiIAnUgbIGERZK1hcQGgknQATK12D6LtqZqp7QAAyNcGyQInNMESWDXnZbDhnCaFMyyhRh9OxdHvF0HNIhw1IEkEbIM/gfZaG0BUxWIZSqObmZT0beCA94kxeC5thOqu8D0LwHWCn1b3VaLmMrZi7qS54PZZJ7WV0A7XV1V4f+IA7K0BoY0tAADRMAEaBpcbd4XU6vVEglrSXZrgFrhvlbEuknQ3lxQT4bo/giws6qlDCXSWDsi+hIkwNOdtVR4vhzadNrn0KTzc5BRbJBHuyGm4GsnnCu6vShrs7+oqOsG9ljnSCeTWyC0bCbws/U4m99FjalIhjiM/aLXS02DpaHPadbBt+cIMf0p6LOpRUyMaSC8tpyWQDJykjVoIkWBEkaFZOoAvZK2IDw5rXuf2RFjDHggNDQBeDILSdLGZXlnHsGGkVGCKVVz8lgMsOIykAmDY8tEFK5NyrnPum5roHgppalmyZmugQjyTwz1f4eeibKVBxHq6QJU0INH0RwLqjqsEhmRrHkGCA94iIvBDXAxzXpfA2slgZSFKiCfxDOcQSCYcJJsLzodl5p0K4o2nVcx1hVy682O082uf8AvWMXScMO+DfKYgdozYX0CAyg59RlIOIcQCXadoxIOmg2H7JjODvgONSoMouA4gOIMyQ6ZJ0gKFlZop0w109kAkFvZItfMRfuuVfYCi2xIGaAJ1g90m3kgixFEMZHhNxrZZ7o3w5rauIbEtfU6x+xEtgeIzSVo+M+59PGyw/GukQwLalTqzVc4MDBMNDiXkZ7zEt0vMRaUGJ9pOUcQqBuobTDyN3hgzH4QqfCO5n5FCVsW6o9z3nM97i5x5lxk+CJoILZj7DtD4H9lyjbUsFyAOriHNo0y0kHM8WtvI8Ubw7DdbiWGSCWNcMoBcXc2g2sQSTaBKpqteaYZGjs0+PcrHhGKaXtaZvSdTMmJO0OBsdQDzIQbDDcQIph1KqCDVNQkwGg1HECHVoBEuHZaCZDhIhaTDufWLh+L2Q11N7HsLHiDma5ryL5xBMFVfR7gEAuq9mpUzNc92oZE9YKRacjiQCT+rOYhb/AIfTDYg5hBPOTbUwNAGk+KCso8FxJgOq0wXAWa0uM9olsWAE5Wk9xjkszxvpPh8Ccp/4rF2zRZgO2VvutaNJubbmSHe0Xpo2g12Go1IquGWs9urRvTYRoZNzreNdPOODcExOIkYei54ETAEWki580F1junONq363qm6wwkRtGbUeUKHCdOcXSeA6q+u2YdSqODw5u8ZxY8tu5HcG9mOOxJ7VPqWZrl9vGG62EwqfpZ0aqYGu6jWZMnNTqgWezYtiwI3Gx7oQeiYDiFLiFFxw7+orxBDxLZ2zsm0n8zTsLHRUHHeDP6rqKjeqI7TZyuGaXOcQ+QXMEkE6wSdbLEcH42cM/O0Z7Q5pJaCO8t3HPRelcM6a061IZxmYTGVxAexw0iYn4+EIPJKwIN/XhzUc32Wg6bcNZSrh1IuNOq0uAcCC1zTDhe8XB81nC5BIHJrimgpCUCynA+vtdRylJQPDlxcmSkzIJAeRvt4r23hPFX4jBNqUnAPLAbgWIs6AbSCN14fK0/Q7pX/THI8nqiZB/STqD3HXxCDe8F4BTgZmOcZJLqlW+YmXOhuhJC2HDMO9r8zicuzZJEczO6qsA5jwH5gdIg7eIurJ2KkENJJ56geaCfieIBEbWXn3TXBGrhqxa2e00gD9NKXOd4AOd/aVtX0HVDuGhF4jhrKFCrWrAZGUnmP9IaZ8yOyB3nmg+caTPqrClTOyqs8R4abeCs8JWkDxQWTafiuXB4SoKCr6utJ0K4Sx1em+oRN3MbM6A9ojfuAnSSFm64k/Vbb2bVHVsbTaATlbmdmPYaGyC4AXLy05RpEmZCDdU3VjVMO7IdneXdllKnkLW0wB7xvmk89bXp+lvtLbTYaOCf1lZ3YdWHu09vwzo5+sRZuskqv9p/FTTy4YdkOBe4C2a250OoEHxOgXn1CvkFxfM0jnAmddNbILno10LxOMOZjJaJBc90Sd41JMmfFe/dDOiTMHh2ss50dtwtJJkjwVH7M6Q/pGPgjPJAi8aDx0WxdxAyQym50WLpAaOd9/JAeGqm43RpZfxSwA/qI35K0w+KDuU8lj+IY2KmcYbr3PdGZ2jBYZogkCDqBsRqg8g9pHR4Yau2szKaVUlpiIDhtbmL+Sy2CzNqtDRLnWaIn3jERvbZeydP8Ao8avC69TqxTc2KuUGRLDcgwNWz4rzLoLgjUxTHRakC5xieQAA8yfAEoL32i4VjMJhm2L2Oy5v1Z2Sf8Aa0/BeduWv9o3E+srMpAyKQObSM7oB0AuA0ArIFAgXBIAmygUFPjZRJ7TzQKuC6fikJhB0rgJsnU6DjB0Gsn7IhlEtHeQg9R6D4QnBUaggzmZ2h+hxAEi47MEG8rf8PwTnWcGtFtL/BZv2e1qdLAVRWIFOkZJPcxkR/qzTHitl0MxjazXPDKjRPY6wNEt0Lm5Sd7T9EFtg+FtYASB65rBe3LjwpYNuHae3iH9r/4qcOd8X5B33XpdaoGgkkAAEknQAXJXzN7QulH9fjH1RPVNHV0h/oBN/FxJd8BsgyLypKVQtEg/sosv3UmYwfXkgPHEXfpZ8/3SKFp9eguQQPqXV10T6RnC4hr7QRldqD3Eet1nXuuuD0HtHE8TRxjXMqBrwTLcoNpBDXgHcw0BzD+doIgrz/jfRXqnlrJc4asNydYLS0nNLQXRsQ4bQp+jXGXdWWlxlkuglpBDQJZDgfeaDsbsDhBWq/q214pFwkCMjHMzCS1xaAZGuV5dlkGBNyg23s34v1+BpHQhvVmNiy1vKFc8T4ZWqgMZWNGkBENbmc7nmcSI8u+ZWD6IOOFqPYCBTc/NkBs19s5pxI6smLWII0EhenYXEZg3Q7+SBMJR6oCABfadCRa5UWFY0VnMJgyXNnQg6x57KfEUzVJAdAbEb31k+Cq+I8YptqMNSoxzx2WU6UvJc4gSQ3TkJMC6Dum1If0dcH3TSeD5tK8m6C4BuFwLsRU1ewv20YH2aebrjSLL1zpLRDsFVLyfcdI1AJBEd+q8o6dYttHCvpAiQ0UfdgkOLsxFgA22oGoQeZ43FGrUdUdMvcXHz9AeSHC4pHIFcmkepXEpgd4oFIunhyizJXGEDwZtZGUMOBcwTty9eKGww1+Hr4IjMeSCefzfDv7/AATWNOqc4z5CPgpKdPsnwQep9HqAqYHFNIzB3VCOZcWi3fadFteB8covxT6Wan19EkBrCSH0Xn/3GmLn3MzQTly63XmnBqxeKNAVBSz1G1C6C4xTpuhoDYnMTlmRAlbPonwGnSY7EPLHvzFxc4QaTcs1m0pBMlwcRpZwE6yEvtk6V9Rhf6dhipXHa2IZN/7oPkCvAqhWj6adI3YzFPqu5wByAtHyhUZFkAfVpzWg2F/DRSGn6lSMpn0UCij4rkpxAHNKgq6nNdER3jx3IunvamgIJcO5zSC0kEaH19FpeE9LTI65xaZvUyZwQ4EOzskF0ttAPIiCL53B4Z1SoxjIzOcGjkDz+tlpMN0TY5zmsq53tixYRcgk23NtBpaUG64HjusYwtLajR72RxDRciJqCc2XK65G63fCsWA1snMwizxt8NQvG8Bw6rQc3qpbW0dBLSYkzmHZI92AZNyVsOB9Jq1NuStTe52oAbBLQbxo1xEgwLmeaD0mvw2jWu5jXgga/WxTcL0cpUyHMaBFwNgecRqqXh2OzgvouPZdD23sRqHjVptuPNWTON1HHJT6svP6pEWvoYMcpCCq6YY/KH0z/wC2xgrVSIByg2aJIu4gjwBK8D6T8cOIqG0NDjlFrACGjs2s0fMr0XpXxRr61WniKwbSa8tfBGetENe4yCBrlaxgsJuDM4jG9Db1TTqtAY4R1sMzMc0Pa4G02MaTIKDLOTSPUoriGBfRdlqCORBlrgN2OFnDwQsIGymnyTo3TCEDSbpZSBKLICMIfe8kcfVlX4YajnZWDbtBG4CBaTu/5I1g7LvDkgaaPojXvQa/o5mFfAvY57CXZczRmMlumUgzIkEEXnbUXXTLFjDUKvVOqN66o9jWl4ILGdjMG5RlDntdDZMCn5DNcJeDh6ZIB6tzXXMCBLXSQQYhx3Hio+mfGzisSZ91gDAJJuAAbu7RjSTcnNOqDLFqkalcOaSbIGQmYurAga7+CfXflbO+jRzP7boXLOt95QIGpVK1h5fNcgBquR+C4DWqwQ0hu7ndkeW58gthwjo5TotDnAPqxJJEhp5MB08dUdUE6FBm8P0RaLuqPLhfsjKARyNz52T6mKdSqQzNALahEyZ3Li6TETuNVfhtllsW89c9rXAEl25/tuLEkc4QWnD+PVqlpY6AOxESS7uMGLan8xB5h2K43Uc1xa/sUjq0HI0kAnKQZbva0HQqiw0GxaYLgw3zf38iDl2j72WGxbqkGi09Y0Fpv2aYNgMx8M2UcuSDVcE4q+lmqjskuGd7LZxUdmbYGwAPMn7aZ+MHW5y7K5pkG8Ty3vBHfBWK4bgnMwjg52Z5dmJJA7QjIQNTa2n0KsqNYmpTBJAaC5xdcguNjqfdgxfRAf0l4Iaz21aQoh5i7m2cZgyyO2QYd5nuVDgc1YODhTaww3OA0lpDp7TA09gmDBILYgGLLatxQFPIWjO0AuHwM5d72F9ysjxjhZDy9hyn3nBrte2AZY8yMrnC0HUHZBDxLhAaKlBsVLOcab8piMhml2TkmdRYhtxMxg+kHCBScHNy9W8mADJa4e80zJEd/NbniXEqr2y9jXOntFoa0vaC0hpkxbLyMrL8YxT6zj1hhlRx9+xDbupuI0BuYjnCDLkpkbqWo3KSDqLJhKBhF0pN0hF12VBNhtf8qzw3u72JG/NVNIXCu8LTu4b6/ugjZTvZGUHKBcx0EfugvuGcQ6vD1Cb5SRB0JNwPPMqqgCRJk8zzO5PmoHVCZG1iR3gG/wA0TRFo/hBG9Kxtr25/ypjRQWOfP4Y8XGfkgGqVc7pE5RZo+p8SnC5gST3D7qfC0BOg+f3RtQAC3yQV4pnv9eS5SjyXINmasmE0PumFohNAQFNPz1+xWWxTMr3Bxkh7oy9ogHm1tmkXN+a0QuFMXkgaoM7R4U6oIcDSpW7MAPeQIzOIuBBsLjXdXlAZQGtAAFgAnjYJG04QEcNhtQiOyYcI5TJafO//AHKXDNLXvaZM5bbiRdvkbeSHpu8f3RDXDWPE84QXmB/GpicpzG5ic7xm7MD3dGuJ2MJOOcPcGMg5ibge/lLqjS9oOsFg01G06Kr6OvgPpk5XMeXUzuOsaG5h5Zvh3K0B7U3iLTJGZx3b+VzQ2Y7rIKOq1pBdsc72kOEAGpDJEfmvrAtKo+J8PzidCLlvlf5HXWN1fcYoZWimL9ttMaXbSY95hw1aHOFjcQgK5uTzQYviWFa5rnsIGSCQTd2eZEG8tI17wqNWnHn/AI9QCwkW2kATZVZQMTk2IKfN/wDKDmq8Dsrg7w5aEXVI085Vm+qMrDNiB8rfZAdWZe0eKFqmE6jX7IB1Gnh/H0XNpZnfNA6ixHUxZBNcAdkQ+uGtJMfv6KB2MxORtvedZunxKrGCO/v5pr6jnEuJufl3BSU4IMkCBImb3iJHjPkgmwN3eCJxL0LQfJJEDb+TzPf3XT6uqBW6brknVrkGuqm8Bc48lJ1SY9qBWOlStdr4qFrY1hPa7VAsSntZ8r+pTJU+gy/EoEazRc16fTZ4pXUte77oHUKkPmAQW5XCTe9tLjWJF4WmwDW1Kozm5aZJBaSbZWB1wTlLhIWco0bafNWuDqy2DoTJE/M/NAvSPANFZjWHMGy0m3vO7Ton/pAtrdUfEKOUERrYbX2V5VqSzswND4AXMeUqp4tQm5Px57WQeU8TcTVqHm8/VCorijYrVP8AqM38EE5Ah5pzgmpUCwrLBtzMH+kx9/squVY8JPvDnp5XQFPZ8kVSbDM25Qzm3A52RNYbch6+SCFDl5ee4afuosTXkkd9/nbwRODp3QK6lChLURiHbIVo5oCqFglc66HD7QuLpQHjzXIYHwXIN0RAHP1+6gq1IROIPqeaFDe5BzqluSbSeQf8rqwUPWQRvIgc55FAXSeN9dgpqbzN/PvQdGS7XxRzPPZASyNoH8GyMa0eO6Fogogv9boGNdH0RGGcfshne8fj670RSZ9fQ+aAynExsq/G3Ye4Ef26/RWFOkhMaztO8fqASg8g482MTU0uQfiAVW5rq86VUcuJPe1p+UfZUzmoIw5dmXSmuQc1ytOG2aHd5+GiqQrekIptHd9boDpAf4BMxmLy2Gp+Q5+uSgzl0a+5t3GElTDn3jbSxsYMZSAdRBQR0acndWFFsAQoKLRKLcLIAcS++6iL7brqzbqB9YbDx/geCCUO70VhcIX30bz+wCTA4Ce0/wAQOfj3K2aRb5QgRmDZA7PzSKaR3fBKgv6jyT3fb4Lso2/ypa0N15TrogKlQvNpa35nz2Hz8ECYqs0GNTybc/x5lV2HxZqPa7KWtAJEmSc3u6aWko+tTiwgQFXYFn5P0ucPKZb8jCC2wY3VjS8igqTdPuig5AXRP1PendZePt9U2mYGykaBr9/mECVdj80RQ7h610UZMxb15KWk5AdSBTMYJLh/pB/3D7KXDuE7JuKcOsG0s+jv/wBIPL+nNAdZTfGrSPgQfuVlHi63PTzD9gH9NQ/Of4WIe1BB8UkJ8LhqgYW+Ku6lOB9I/wAqswlPM8CN/ovS+jnBMGymKuMhznU+tDXvNOnTplzmsc/KQ55eWkgDQRrmCDDYUEO3mLHkQQZmbFc+O/v/AIW86ScAw1Sl/VYKm6mxnvjLU6uo0/np9Z2gW2n8pB2OuELd7IHMdB0RjjIQNM31srnhPC6mIdkpNLzzAJGu5aCB/CCjriO5E4DCwCTMHbYxcZh4iQO4LaYT2YVzUArOp0gR2XHM5pds10AFsn9UDlJsqfjvBKmErOo1mFjhcbhzdnNO4+exg2QVpOvzT2800xsn0ygmaLJVKGjmPiuQW9UTrdvLmdv8JWNhp71Kwy4Dbf8AZLWM6D9vJAFVGqGwtICo420H3H0COcyVXlwbVA5td/45T9ygsWm6lo6zZCUzJ0RLHID2N9eu9Su9fFDUjbu3Uhfyj1yQEUjzn16+SnYLeXNQYewCIcbffdAVQPJMxh7bPB4+IDvskw7kmN/5Z5VI+LXD6oMj02ozRrdxa/4ht/i0rzyfUr1LpHh87KrY96jPwLv/ALBeXAW2QRaFOb65JHJWlARhHZXg3An4Df5L3TpJ0GZWxOBbSYwth7nONwWUm0W0QeYAuB3leEUole++yLpM/F0slV7C/DNFOnFnmmQIc/YxlAkRpe6C+/8ASyGOBf7oNo7rzGgiy8x430ZbUrHD4WlT6yWnN2WntZSBe5s6THJer8M4vnxlajVAEAZTEdYCdSOe3ksdwbBtwnGcSerqODR+E5zpBqVAHdXLpdIpmAADACA/o97LsHgGitjXtq1XENDXAZA4/lptd7zu83tst5guFMDQQ1rdwGgADlCyPBOgTquLOP4i/raubPRpGeroCLANkgkRY90m5W/ZUBEjRAFjsG17Cx0XG9/luOY3Ehec8V4YOIUH4R5BxNBorYZxJLsryR1L3EXu0snuYTJBW/4txNtFr31HBrGjM5xiGheE43pxWdjTicO5zA1ziwH84c4mHN3aRq0+UG6DNFpBIcCCLQYBBGxHjZSsYrPpTxSli6/9RTYab6gBrs/KKosXMdu1wg3vMzrKpKuMy2bd3yH7lBYN0/wuVY15i76k73P2C5BtRAiBA9XTK1UXCY990rqceKCOUBjbVKZ5kt/uYf2Vjn81W8UM1KXe4nyDXX+aAmgQimPQ2SI009CFPTCAugU9uvmoW29clPR5ygNbEBS1dlCxtlI251QEYc3XcRb+HJ/K9h/82j6ErqLIScUp/wDD1BvkJ+Ha+yALiA/EaP1U6jf9h+y894twUMw9Gs2xNNuceQ7Q75N16FxEAvou2LyB4OY6PssfR4qythX4YtLajKb8pFwRTm5i4QYp4+q4KR3w3TSzWP5QdTetr7OekTsJUdUAzNzMzjcthwOU84J8bLFtCvOjbrVb/pP1QfROEr0MQz+ppUw5rhlLzUa0EDRr5dLYOxuFhPaVxTIwU6dRrHmqyvFObVBplce06IzlxAEgAarDYfiNWic1Ko+m6Zlji3UQTa0xvChYzMwOcSXHVxOYkybkm5Qew9FvaVRxGRr3BmI6uajq7gymHCA7qzoZ94Cxjeyvsb0moNp9ecQHU4Ja7OG03EbMa2X1D3XXz4KQ0kIrqtDb7/FBcdOOm1XHuDYyUWmQzdxGjn9/dtZZdj3Nu0kSIPnqiXtun9RIQVgaYgb9/wDCQ0zy2R/9JdP/AKayAUM7kiPFLw+P8LkFvPNdUxG26ZUMj+PXwUT8RB758UEocVWitnxBP5aQyf8Ac67vgBHmjcTVyMLtTt3k6D4qupsFMgfq/wB41P8A3fZBZs5ohroULPMeinj162QEyfXfzRFB1x68kNSbKmYNfXyQGmtYx8f8KXDGfRQFNWeGpi2ncgKaSApHtkObzaW/3AhRhwUzHgEerIM9iq/4GHfyNBx+LQfqfisR/VNpU8UP+dUqupADVtME5iToASY5mO5bLFM/4EgC7WuA8aTzH+xedYuqHV6jho57yPBziR9UArxC46KTKkQRK16NXfUHNn0VYWK16MN/FcObCgsqzbCyIw1P8Mef1K5zBEXN1Phm/h/H6oAsplGtaoTTuimNtogCqU7n/KUfZGuoyNVGWWQCBkKSLbH1ClqBMmyCEnwSKTKefyXI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31749" name="Picture 4" descr="http://www.atomicarchive.com/History/coldwar/images/B29.jpg">
            <a:extLst>
              <a:ext uri="{FF2B5EF4-FFF2-40B4-BE49-F238E27FC236}">
                <a16:creationId xmlns:a16="http://schemas.microsoft.com/office/drawing/2014/main" xmlns="" id="{D4E1458C-5344-44E4-A19B-DBC23D3DF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43200"/>
            <a:ext cx="2514600" cy="2863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0555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024688" cy="5699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u="sng" smtClean="0">
                <a:latin typeface="Goudy Old Style" pitchFamily="18" charset="0"/>
                <a:cs typeface="Times New Roman" pitchFamily="18" charset="0"/>
              </a:rPr>
              <a:t>McCarthyism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en-US" b="1" u="sng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Senator Joseph McCarthy</a:t>
            </a:r>
            <a:r>
              <a:rPr lang="en-US" altLang="en-US" smtClean="0">
                <a:latin typeface="Goudy Old Style" pitchFamily="18" charset="0"/>
                <a:cs typeface="Times New Roman" pitchFamily="18" charset="0"/>
              </a:rPr>
              <a:t>-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Exploited people’s fear for his own gain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Claimed to have 57 names then 81 names and untimely 205 names of Communists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However he never produced a single name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He ruined lives, and scared people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When he accused the army he lost it all</a:t>
            </a:r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</p:txBody>
      </p:sp>
      <p:pic>
        <p:nvPicPr>
          <p:cNvPr id="32772" name="Picture 2" descr="http://t3.gstatic.com/images?q=tbn:ANd9GcS79kqvTs94Y0CuEeXee3xsxMdDLqrNdgxnKB9D6gxbt70J1uDj">
            <a:extLst>
              <a:ext uri="{FF2B5EF4-FFF2-40B4-BE49-F238E27FC236}">
                <a16:creationId xmlns:a16="http://schemas.microsoft.com/office/drawing/2014/main" xmlns="" id="{EB45201B-5CEF-4CFD-97A3-4D38F1499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703512"/>
            <a:ext cx="2682525" cy="2670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2254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237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Section 3- The Cold War at Home</vt:lpstr>
      <vt:lpstr>Fear of a Communist Influence</vt:lpstr>
      <vt:lpstr>Fear of a Communist Influence</vt:lpstr>
      <vt:lpstr>Fear of a Communist Influence</vt:lpstr>
      <vt:lpstr>Spy Cases Stun the Nation</vt:lpstr>
      <vt:lpstr>McCarthyism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 The Cold War at Home</dc:title>
  <dc:creator>Windows User</dc:creator>
  <cp:lastModifiedBy>Windows User</cp:lastModifiedBy>
  <cp:revision>1</cp:revision>
  <dcterms:created xsi:type="dcterms:W3CDTF">2018-03-28T13:12:03Z</dcterms:created>
  <dcterms:modified xsi:type="dcterms:W3CDTF">2018-03-28T13:12:42Z</dcterms:modified>
</cp:coreProperties>
</file>