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8A7EBF-345C-47F2-9C93-B469864C38A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8CAD256-BB7C-4E1A-9C0B-4B02722EE0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124200"/>
            <a:ext cx="6781800" cy="1470025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Chapter 16-World War Looms </a:t>
            </a:r>
            <a:endParaRPr lang="en-US" b="1" u="sng" dirty="0"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46482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Test Materials </a:t>
            </a:r>
            <a:endParaRPr lang="en-US" sz="36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Learning Target #3</a:t>
            </a:r>
            <a:endParaRPr lang="en-US" dirty="0">
              <a:latin typeface="Goudy Old Style" panose="02020502050305020303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82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4238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Learning Target #3</a:t>
            </a:r>
            <a:endParaRPr lang="en-US" dirty="0">
              <a:latin typeface="Goudy Old Style" panose="02020502050305020303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99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Learning Target #4</a:t>
            </a:r>
            <a:endParaRPr lang="en-US" b="1" u="sng" dirty="0"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5" y="1295400"/>
            <a:ext cx="9155935" cy="556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79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Learning Target #4</a:t>
            </a:r>
            <a:endParaRPr lang="en-US" b="1" u="sng" dirty="0"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565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28</TotalTime>
  <Words>22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Chapter 16-World War Looms </vt:lpstr>
      <vt:lpstr>Learning Target #3</vt:lpstr>
      <vt:lpstr>Learning Target #3</vt:lpstr>
      <vt:lpstr>Learning Target #4</vt:lpstr>
      <vt:lpstr>Learning Target #4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16-World War Looms</dc:title>
  <dc:creator>Windows User</dc:creator>
  <cp:lastModifiedBy>Windows User</cp:lastModifiedBy>
  <cp:revision>2</cp:revision>
  <dcterms:created xsi:type="dcterms:W3CDTF">2018-02-13T12:40:31Z</dcterms:created>
  <dcterms:modified xsi:type="dcterms:W3CDTF">2018-02-13T13:08:47Z</dcterms:modified>
</cp:coreProperties>
</file>