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32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4445" y="1954924"/>
            <a:ext cx="9618148" cy="1550705"/>
          </a:xfrm>
        </p:spPr>
        <p:txBody>
          <a:bodyPr/>
          <a:lstStyle/>
          <a:p>
            <a:r>
              <a:rPr lang="en-US" dirty="0" smtClean="0">
                <a:latin typeface="Goudy Old Style" panose="02020502050305020303" pitchFamily="18" charset="0"/>
              </a:rPr>
              <a:t>Chapter 9-Test Materials </a:t>
            </a:r>
            <a:endParaRPr lang="en-US" dirty="0">
              <a:latin typeface="Goudy Old Style" panose="020205020503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4445" y="3798064"/>
            <a:ext cx="8825658" cy="86142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Goudy Old Style" panose="02020502050305020303" pitchFamily="18" charset="0"/>
              </a:rPr>
              <a:t>The Progressive Era </a:t>
            </a:r>
            <a:endParaRPr lang="en-US" sz="4000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36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291353"/>
            <a:ext cx="9404723" cy="1274688"/>
          </a:xfrm>
        </p:spPr>
        <p:txBody>
          <a:bodyPr/>
          <a:lstStyle/>
          <a:p>
            <a:r>
              <a:rPr lang="en-US" sz="3600" b="1" u="sng" dirty="0" smtClean="0">
                <a:latin typeface="Goudy Old Style" panose="02020502050305020303" pitchFamily="18" charset="0"/>
              </a:rPr>
              <a:t>Women Suffrage Before Ratification of the 19</a:t>
            </a:r>
            <a:r>
              <a:rPr lang="en-US" sz="3600" b="1" u="sng" baseline="30000" dirty="0" smtClean="0">
                <a:latin typeface="Goudy Old Style" panose="02020502050305020303" pitchFamily="18" charset="0"/>
              </a:rPr>
              <a:t>th</a:t>
            </a:r>
            <a:r>
              <a:rPr lang="en-US" sz="3600" b="1" u="sng" dirty="0" smtClean="0">
                <a:latin typeface="Goudy Old Style" panose="02020502050305020303" pitchFamily="18" charset="0"/>
              </a:rPr>
              <a:t> Amendment </a:t>
            </a:r>
            <a:endParaRPr lang="en-US" sz="3600" b="1" u="sng" dirty="0">
              <a:latin typeface="Goudy Old Style" panose="02020502050305020303" pitchFamily="18" charset="0"/>
            </a:endParaRPr>
          </a:p>
        </p:txBody>
      </p:sp>
      <p:pic>
        <p:nvPicPr>
          <p:cNvPr id="4" name="Picture 3" descr="ACH1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6386" y="1587062"/>
            <a:ext cx="9397813" cy="497510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195334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65094"/>
          </a:xfrm>
        </p:spPr>
        <p:txBody>
          <a:bodyPr/>
          <a:lstStyle/>
          <a:p>
            <a:r>
              <a:rPr lang="en-US" b="1" u="sng" dirty="0" smtClean="0">
                <a:latin typeface="Goudy Old Style" panose="02020502050305020303" pitchFamily="18" charset="0"/>
              </a:rPr>
              <a:t>Universal Suffrage-Political Cartoon </a:t>
            </a:r>
            <a:endParaRPr lang="en-US" b="1" u="sng" dirty="0">
              <a:latin typeface="Goudy Old Style" panose="02020502050305020303" pitchFamily="18" charset="0"/>
            </a:endParaRPr>
          </a:p>
        </p:txBody>
      </p:sp>
      <p:pic>
        <p:nvPicPr>
          <p:cNvPr id="4" name="Picture 3" descr="http://faculty.weber.edu/kmackay/UniversalSuffrageBeardCartoon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1324" y="1667434"/>
            <a:ext cx="7564698" cy="485438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813070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78541"/>
          </a:xfrm>
        </p:spPr>
        <p:txBody>
          <a:bodyPr/>
          <a:lstStyle/>
          <a:p>
            <a:r>
              <a:rPr lang="en-US" b="1" u="sng" dirty="0" smtClean="0">
                <a:latin typeface="Goudy Old Style" panose="02020502050305020303" pitchFamily="18" charset="0"/>
              </a:rPr>
              <a:t>The Struggles for Women’s Suffrage </a:t>
            </a:r>
            <a:endParaRPr lang="en-US" b="1" u="sng" dirty="0">
              <a:latin typeface="Goudy Old Style" panose="02020502050305020303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3166" y="1228622"/>
            <a:ext cx="7081140" cy="5531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150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</TotalTime>
  <Words>22</Words>
  <Application>Microsoft Office PowerPoint</Application>
  <PresentationFormat>Custom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Ion</vt:lpstr>
      <vt:lpstr>Chapter 9-Test Materials </vt:lpstr>
      <vt:lpstr>Women Suffrage Before Ratification of the 19th Amendment </vt:lpstr>
      <vt:lpstr>Universal Suffrage-Political Cartoon </vt:lpstr>
      <vt:lpstr>The Struggles for Women’s Suffrage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9-Test Materials </dc:title>
  <dc:creator>Robert Murray</dc:creator>
  <cp:lastModifiedBy>Windows User</cp:lastModifiedBy>
  <cp:revision>3</cp:revision>
  <dcterms:created xsi:type="dcterms:W3CDTF">2016-09-25T15:19:01Z</dcterms:created>
  <dcterms:modified xsi:type="dcterms:W3CDTF">2017-09-25T17:56:59Z</dcterms:modified>
</cp:coreProperties>
</file>