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B1B6CE9-8699-4046-8C4E-210591D6644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0A9A253B-FAEF-4E6E-BFD1-1943B33A65E6}" type="datetimeFigureOut">
              <a:rPr lang="en-US" smtClean="0"/>
              <a:t>1/17/2018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Goudy Old Style" panose="02020502050305020303" pitchFamily="18" charset="0"/>
              </a:rPr>
              <a:t>The New Deal </a:t>
            </a:r>
            <a:endParaRPr lang="en-US" dirty="0">
              <a:latin typeface="Goudy Old Style" panose="020205020503050203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Goudy Old Style" panose="02020502050305020303" pitchFamily="18" charset="0"/>
              </a:rPr>
              <a:t>Chapter 15-Test Materials </a:t>
            </a:r>
            <a:endParaRPr lang="en-US" sz="3600" dirty="0"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2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H2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606"/>
            <a:ext cx="8305800" cy="676619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88500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 result for New Deal Political Carto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24" y="26624"/>
            <a:ext cx="8355376" cy="67551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85262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Source-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14300" indent="0">
              <a:buNone/>
            </a:pPr>
            <a:r>
              <a:rPr lang="en-US" b="1" i="1" u="sng" dirty="0"/>
              <a:t>Brother, Can You Spare a Dime? 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They used to tell me I was building a dream </a:t>
            </a:r>
          </a:p>
          <a:p>
            <a:pPr marL="114300" indent="0">
              <a:buNone/>
            </a:pPr>
            <a:r>
              <a:rPr lang="en-US" dirty="0"/>
              <a:t>And so I followed the mob. </a:t>
            </a:r>
          </a:p>
          <a:p>
            <a:pPr marL="114300" indent="0">
              <a:buNone/>
            </a:pPr>
            <a:r>
              <a:rPr lang="en-US" dirty="0"/>
              <a:t>When there was earth to plow or guns to bear, </a:t>
            </a:r>
          </a:p>
          <a:p>
            <a:pPr marL="114300" indent="0">
              <a:buNone/>
            </a:pPr>
            <a:r>
              <a:rPr lang="en-US" dirty="0"/>
              <a:t>I was always there, right on the job. </a:t>
            </a:r>
          </a:p>
          <a:p>
            <a:pPr marL="114300" indent="0">
              <a:buNone/>
            </a:pPr>
            <a:r>
              <a:rPr lang="en-US" dirty="0"/>
              <a:t>They used to tell me I was building a dream </a:t>
            </a:r>
          </a:p>
          <a:p>
            <a:pPr marL="114300" indent="0">
              <a:buNone/>
            </a:pPr>
            <a:r>
              <a:rPr lang="en-US" dirty="0"/>
              <a:t>With peace and glory ahead — </a:t>
            </a:r>
          </a:p>
          <a:p>
            <a:pPr marL="114300" indent="0">
              <a:buNone/>
            </a:pPr>
            <a:r>
              <a:rPr lang="en-US" dirty="0"/>
              <a:t>Why should I be standing in line, just waiting for bread? </a:t>
            </a:r>
          </a:p>
          <a:p>
            <a:pPr marL="114300" indent="0">
              <a:buNone/>
            </a:pPr>
            <a:r>
              <a:rPr lang="en-US" dirty="0"/>
              <a:t>Once I built a railroad, I made it run, </a:t>
            </a:r>
          </a:p>
          <a:p>
            <a:pPr marL="114300" indent="0">
              <a:buNone/>
            </a:pPr>
            <a:r>
              <a:rPr lang="en-US" dirty="0"/>
              <a:t>Made it race against time. </a:t>
            </a:r>
          </a:p>
          <a:p>
            <a:pPr marL="114300" indent="0">
              <a:buNone/>
            </a:pPr>
            <a:r>
              <a:rPr lang="en-US" dirty="0"/>
              <a:t>Once I built a railroad, now it’s done — </a:t>
            </a:r>
          </a:p>
          <a:p>
            <a:pPr marL="114300" indent="0">
              <a:buNone/>
            </a:pPr>
            <a:r>
              <a:rPr lang="en-US" dirty="0"/>
              <a:t>Brother, can you spare a dime? . . . </a:t>
            </a:r>
          </a:p>
          <a:p>
            <a:pPr marL="114300" indent="0">
              <a:buNone/>
            </a:pPr>
            <a:r>
              <a:rPr lang="en-US" dirty="0"/>
              <a:t>Once in khaki suits, gee, we looked swell </a:t>
            </a:r>
          </a:p>
          <a:p>
            <a:pPr marL="114300" indent="0">
              <a:buNone/>
            </a:pPr>
            <a:r>
              <a:rPr lang="en-US" dirty="0"/>
              <a:t>Full of that Yankee Doodle-de-</a:t>
            </a:r>
            <a:r>
              <a:rPr lang="en-US" dirty="0" err="1"/>
              <a:t>dum</a:t>
            </a:r>
            <a:r>
              <a:rPr lang="en-US" dirty="0"/>
              <a:t>. </a:t>
            </a:r>
          </a:p>
          <a:p>
            <a:pPr marL="114300" indent="0">
              <a:buNone/>
            </a:pPr>
            <a:r>
              <a:rPr lang="en-US" dirty="0"/>
              <a:t>Half a million boots went slogging through hell, </a:t>
            </a:r>
          </a:p>
          <a:p>
            <a:pPr marL="114300" indent="0">
              <a:buNone/>
            </a:pPr>
            <a:r>
              <a:rPr lang="en-US" dirty="0"/>
              <a:t>And I was the kid with the drum. . . . </a:t>
            </a:r>
          </a:p>
          <a:p>
            <a:pPr marL="114300" lvl="0" indent="0">
              <a:buNone/>
            </a:pPr>
            <a:endParaRPr lang="en-US" b="1" dirty="0" smtClean="0"/>
          </a:p>
          <a:p>
            <a:pPr marL="114300" lvl="0" indent="0">
              <a:buNone/>
            </a:pPr>
            <a:r>
              <a:rPr lang="en-US" b="1" dirty="0" smtClean="0"/>
              <a:t>By E</a:t>
            </a:r>
            <a:r>
              <a:rPr lang="en-US" b="1" dirty="0"/>
              <a:t>. Y. </a:t>
            </a:r>
            <a:r>
              <a:rPr lang="en-US" b="1" dirty="0" err="1"/>
              <a:t>Harburg</a:t>
            </a:r>
            <a:r>
              <a:rPr lang="en-US" b="1" dirty="0"/>
              <a:t> and J. </a:t>
            </a:r>
            <a:r>
              <a:rPr lang="en-US" b="1" dirty="0" err="1"/>
              <a:t>Gorney</a:t>
            </a:r>
            <a:r>
              <a:rPr lang="en-US" b="1" dirty="0"/>
              <a:t>, 1932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0323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3</TotalTime>
  <Words>170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The New Deal </vt:lpstr>
      <vt:lpstr>PowerPoint Presentation</vt:lpstr>
      <vt:lpstr>PowerPoint Presentation</vt:lpstr>
      <vt:lpstr>Primary Source-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New Deal </dc:title>
  <dc:creator>Windows User</dc:creator>
  <cp:lastModifiedBy>Windows User</cp:lastModifiedBy>
  <cp:revision>1</cp:revision>
  <dcterms:created xsi:type="dcterms:W3CDTF">2018-01-17T13:19:46Z</dcterms:created>
  <dcterms:modified xsi:type="dcterms:W3CDTF">2018-01-17T13:23:26Z</dcterms:modified>
</cp:coreProperties>
</file>