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FDF9F6F-E40B-4186-AEFD-7443E96BAFE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2362200"/>
            <a:ext cx="3505200" cy="3657600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chemeClr val="accent6">
                    <a:lumMod val="50000"/>
                  </a:schemeClr>
                </a:solidFill>
                <a:latin typeface="Goudy Old Style" panose="02020502050305020303" pitchFamily="18" charset="0"/>
                <a:cs typeface="Times New Roman" panose="02020603050405020304" pitchFamily="18" charset="0"/>
              </a:rPr>
              <a:t>Chapter 13 and 14-Test Materials </a:t>
            </a:r>
            <a:endParaRPr lang="en-US" sz="5400" b="1" u="sng" dirty="0">
              <a:solidFill>
                <a:schemeClr val="accent6">
                  <a:lumMod val="50000"/>
                </a:schemeClr>
              </a:solidFill>
              <a:latin typeface="Goudy Old Style" panose="020205020503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cdn.breitbart.com/mediaserver/Breitbart/Big-Government/2013/Clintons/bill_clinton_thumbs_up_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4088194" cy="30639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26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024744" cy="83820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Cartoon #1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7924800" cy="4419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90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31362"/>
            <a:ext cx="7024744" cy="8752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Cartoon #2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36993"/>
            <a:ext cx="6400800" cy="47339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580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024744" cy="7990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Cartoon #3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8153400" cy="449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554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28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Source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8001000" cy="48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8293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</TotalTime>
  <Words>19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Chapter 13 and 14-Test Materials </vt:lpstr>
      <vt:lpstr>Political Cartoon #1</vt:lpstr>
      <vt:lpstr>Political Cartoon #2</vt:lpstr>
      <vt:lpstr>Political Cartoon #3</vt:lpstr>
      <vt:lpstr>Primary Source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 and 14-Test Materials </dc:title>
  <dc:creator>Windows User</dc:creator>
  <cp:lastModifiedBy>Windows User</cp:lastModifiedBy>
  <cp:revision>2</cp:revision>
  <dcterms:created xsi:type="dcterms:W3CDTF">2016-05-31T17:50:54Z</dcterms:created>
  <dcterms:modified xsi:type="dcterms:W3CDTF">2018-01-09T14:40:14Z</dcterms:modified>
</cp:coreProperties>
</file>