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9B5461A-05AB-4572-9748-ED6BEEDA4D6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Chapter 12-Section </a:t>
            </a:r>
            <a:r>
              <a:rPr lang="en-US" altLang="en-US" sz="4000" b="1" dirty="0">
                <a:latin typeface="Goudy Old Style" panose="02020502050305020303" pitchFamily="18" charset="0"/>
                <a:cs typeface="Times New Roman" panose="02020603050405020304" pitchFamily="18" charset="0"/>
              </a:rPr>
              <a:t>2- The Harding Presidency </a:t>
            </a:r>
          </a:p>
        </p:txBody>
      </p:sp>
      <p:pic>
        <p:nvPicPr>
          <p:cNvPr id="17410" name="Picture 2" descr="http://dailycapitalist.com/wp-content/uploads/2009/02/wghar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429000" cy="474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95400" y="384175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Teapot Scandal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7912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100" b="1" u="sng" dirty="0" smtClean="0">
                <a:latin typeface="Goudy Old Style" pitchFamily="18" charset="0"/>
                <a:cs typeface="Times New Roman" pitchFamily="18" charset="0"/>
              </a:rPr>
              <a:t>Teapot Dome Scandal</a:t>
            </a: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The U.S. government had set aside oil rich public land at Teapot Dome,  Wyoming and in Elks Hill California for use by the Navy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Secretary of the Interior Albert B. Fall got control of land and transferred control of the oil to his friends in the oil industry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Claimed it was in the governments best interests but received </a:t>
            </a: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$400,000 </a:t>
            </a: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in “loans, bribes and cash”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He was convicted and became the first person convicted of a felony while holding a cabinet post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900" dirty="0" smtClean="0">
              <a:latin typeface="Goudy Old Style" pitchFamily="18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08593"/>
            <a:ext cx="293015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Harding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Warren G. Harding </a:t>
            </a:r>
          </a:p>
          <a:p>
            <a:r>
              <a:rPr lang="en-US" sz="2000" dirty="0" smtClean="0"/>
              <a:t>Served as the 29th U.S. president of the United States (1921 to 1923) </a:t>
            </a:r>
          </a:p>
          <a:p>
            <a:pPr lvl="1"/>
            <a:r>
              <a:rPr lang="en-US" sz="1600" dirty="0"/>
              <a:t>He was elected president on his birthday and inaugurated in 1921. </a:t>
            </a:r>
            <a:endParaRPr lang="en-US" sz="2000" dirty="0" smtClean="0"/>
          </a:p>
          <a:p>
            <a:pPr lvl="1"/>
            <a:r>
              <a:rPr lang="en-US" dirty="0" smtClean="0"/>
              <a:t> Born on November 2, 1865, in Corsica (now Blooming Grove), Ohio. </a:t>
            </a:r>
          </a:p>
          <a:p>
            <a:r>
              <a:rPr lang="en-US" sz="2000" dirty="0" smtClean="0"/>
              <a:t>Harding's campaign for the Presidency promised a "return to normalcy." </a:t>
            </a:r>
          </a:p>
          <a:p>
            <a:pPr lvl="1"/>
            <a:r>
              <a:rPr lang="en-US" dirty="0" smtClean="0"/>
              <a:t>Something many American’s wanted after the war</a:t>
            </a:r>
          </a:p>
          <a:p>
            <a:r>
              <a:rPr lang="en-US" sz="2000" dirty="0" smtClean="0"/>
              <a:t>After serving as president for less than three years Harding died unexpectedly of a heart attack while traveling in California, on August 2, 1923.</a:t>
            </a:r>
            <a:endParaRPr lang="en-US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13" y="2362200"/>
            <a:ext cx="2710139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Struggles for Peace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Harding Struggles for Peace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-After World War I many problems faced </a:t>
            </a:r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U.S.</a:t>
            </a: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Arms </a:t>
            </a: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</a:t>
            </a: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war torn countries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62792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Struggles for Peace</a:t>
            </a:r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01812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Solve these problems President Harding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hosted a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conference called the Washington Naval Conference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Secretary of State suggested no more warships be built for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ten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years and should scrap current ships</a:t>
            </a:r>
          </a:p>
          <a:p>
            <a:pPr lvl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This would make them one of the first nations in history to voluntarily disarm themselves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2" y="3048000"/>
            <a:ext cx="3124747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Struggles for Peace</a:t>
            </a:r>
            <a:endParaRPr lang="en-US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257800" cy="50292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 in 1928 The Kellogg Briand Pact was </a:t>
            </a: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signed:</a:t>
            </a:r>
            <a:endParaRPr lang="en-US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policy designed to solve disputes between countries without using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war, but no way </a:t>
            </a: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nations of the world to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enforce it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an attempt </a:t>
            </a:r>
            <a:r>
              <a:rPr lang="en-US" alt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4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altLang="en-US" sz="4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4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 was unrealistic</a:t>
            </a:r>
            <a:endParaRPr lang="en-US" altLang="en-US" sz="4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43" y="2590800"/>
            <a:ext cx="3372814" cy="272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Tariffs and 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2" y="1600200"/>
            <a:ext cx="5839858" cy="51054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Tariffs and Reparations: The road back to War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France and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Britain owed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large amount of money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order to collect this we pushed them to either sell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goods or collect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reparations for nations indebted to them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Unfortunately, the U.S.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it impossible to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them to sell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goods 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large amount of goods due to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tariffs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6" name="Picture 6" descr="https://eagleshistory6.wikispaces.com/file/view/c09b.jpg/124653423/168x189/c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5146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Tariffs and 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76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Fordney-McCumber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Tariff: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Raised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taxes to 60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which made European goods difficult to sell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Reparations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The War Guilt Clause forced Germany to repay $33 billion dollars after the war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German economy collapsed and they could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afford their payment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result France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marched in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Germany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one wants war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Dawes Plan was set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American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banks lent Germany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$2.5 billion so they could make their payments to France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Britain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 nations were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because they felt we were not doing enough to help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0314"/>
            <a:ext cx="2145191" cy="254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Scandal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334000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Warren G. Harding’s biggest downfall as President was that he made some poor choices in selecting his cabinet members. </a:t>
            </a: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Bad Ones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Ohio 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 was the friends and poker playing buddies of Harding who too advantage of their position for their own personal gain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included the head of the Veterans Bureau Charles R. Forbes.  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discovered that he entered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corrupt arrangements with a number of contractors, particularly with those involved in the operation of hospitals, and sold government property at a fraction of its value. </a:t>
            </a:r>
            <a:endParaRPr lang="en-US" alt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there were a few good ones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Herbert Hoover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Commerce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Evan Hughes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Andrew Mellon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Treasury</a:t>
            </a: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05" y="2819400"/>
            <a:ext cx="2760205" cy="210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</TotalTime>
  <Words>608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Chapter 12-Section 2- The Harding Presidency </vt:lpstr>
      <vt:lpstr>The Harding Presidency </vt:lpstr>
      <vt:lpstr>Struggles for Peace</vt:lpstr>
      <vt:lpstr>Struggles for Peace</vt:lpstr>
      <vt:lpstr>Struggles for Peace</vt:lpstr>
      <vt:lpstr>Tariffs and Reparations</vt:lpstr>
      <vt:lpstr>PowerPoint Presentation</vt:lpstr>
      <vt:lpstr>Tariffs and Reparations</vt:lpstr>
      <vt:lpstr>Scandal</vt:lpstr>
      <vt:lpstr>Teapot Scandal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12-Section 2- The Harding Presidency </dc:title>
  <dc:creator>Windows User</dc:creator>
  <cp:lastModifiedBy>Windows User</cp:lastModifiedBy>
  <cp:revision>1</cp:revision>
  <dcterms:created xsi:type="dcterms:W3CDTF">2017-11-13T14:08:59Z</dcterms:created>
  <dcterms:modified xsi:type="dcterms:W3CDTF">2017-11-13T14:11:02Z</dcterms:modified>
</cp:coreProperties>
</file>