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26FABC-607B-4983-888D-CF96E2F7B28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02D10B-3C8F-49BE-B207-3159E49401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ABC-607B-4983-888D-CF96E2F7B28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D10B-3C8F-49BE-B207-3159E4940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ABC-607B-4983-888D-CF96E2F7B28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02D10B-3C8F-49BE-B207-3159E4940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ABC-607B-4983-888D-CF96E2F7B28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D10B-3C8F-49BE-B207-3159E49401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26FABC-607B-4983-888D-CF96E2F7B28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02D10B-3C8F-49BE-B207-3159E49401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ABC-607B-4983-888D-CF96E2F7B28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D10B-3C8F-49BE-B207-3159E49401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ABC-607B-4983-888D-CF96E2F7B28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D10B-3C8F-49BE-B207-3159E49401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ABC-607B-4983-888D-CF96E2F7B28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D10B-3C8F-49BE-B207-3159E49401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ABC-607B-4983-888D-CF96E2F7B28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D10B-3C8F-49BE-B207-3159E4940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ABC-607B-4983-888D-CF96E2F7B28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02D10B-3C8F-49BE-B207-3159E49401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ABC-607B-4983-888D-CF96E2F7B28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D10B-3C8F-49BE-B207-3159E49401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226FABC-607B-4983-888D-CF96E2F7B28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502D10B-3C8F-49BE-B207-3159E49401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1187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Goudy Old Style" panose="02020502050305020303" pitchFamily="18" charset="0"/>
                <a:cs typeface="Times New Roman" pitchFamily="18" charset="0"/>
              </a:rPr>
              <a:t>Chapter 12-Section </a:t>
            </a:r>
            <a:r>
              <a:rPr lang="en-US" b="1" dirty="0">
                <a:latin typeface="Goudy Old Style" panose="02020502050305020303" pitchFamily="18" charset="0"/>
                <a:cs typeface="Times New Roman" pitchFamily="18" charset="0"/>
              </a:rPr>
              <a:t>1-Americans Struggles with Post War Issues</a:t>
            </a:r>
          </a:p>
        </p:txBody>
      </p:sp>
      <p:pic>
        <p:nvPicPr>
          <p:cNvPr id="3075" name="Picture 2" descr="http://sheg.stanford.edu/upload/Prohibition%20Wom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30744"/>
            <a:ext cx="4876800" cy="4454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52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The Quota System</a:t>
            </a:r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-From 1919 to 1921 the number of immigrants entering had grown by 600 percent from 141,000 to 805,000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b="1" smtClean="0">
                <a:latin typeface="Goudy Old Style" pitchFamily="18" charset="0"/>
                <a:cs typeface="Times New Roman" pitchFamily="18" charset="0"/>
              </a:rPr>
              <a:t>Emergency Quota Act 1921</a:t>
            </a:r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It set a maximum number of people from each foreign country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b="1" smtClean="0">
                <a:latin typeface="Goudy Old Style" pitchFamily="18" charset="0"/>
                <a:cs typeface="Times New Roman" pitchFamily="18" charset="0"/>
              </a:rPr>
              <a:t>Quota Act of 1924</a:t>
            </a:r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Limited immigration even more especially those from southern European countries to 2% of the nationals living in the U.S.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b="1" smtClean="0">
                <a:latin typeface="Goudy Old Style" pitchFamily="18" charset="0"/>
                <a:cs typeface="Times New Roman" pitchFamily="18" charset="0"/>
              </a:rPr>
              <a:t>Quota Act of 1927</a:t>
            </a:r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Limited even more and included Japanese to only 150,000 a year 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87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Legal Measures to Limit Immigration</a:t>
            </a:r>
          </a:p>
        </p:txBody>
      </p:sp>
    </p:spTree>
    <p:extLst>
      <p:ext uri="{BB962C8B-B14F-4D97-AF65-F5344CB8AC3E}">
        <p14:creationId xmlns:p14="http://schemas.microsoft.com/office/powerpoint/2010/main" val="31442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5937250" cy="41910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Labor Unrest-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Another problem facing the early 1920’s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After war strikes were rampant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Owners said strikers were communist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This was an attempt to try and scare people from joining unions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22425" y="381000"/>
            <a:ext cx="5937250" cy="1187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</a:br>
            <a:r>
              <a:rPr lang="en-US" altLang="en-US" sz="44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Labor Unrest</a:t>
            </a:r>
            <a:br>
              <a:rPr lang="en-US" altLang="en-US" sz="44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</a:br>
            <a:endParaRPr lang="en-US" altLang="en-US" sz="44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22320"/>
            <a:ext cx="2480948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61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59394" name="Picture 2" descr="http://depts.washington.edu/depress/images/strikes/labor%20day%201939-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0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83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58370" name="Picture 2" descr="http://foundsf.org/images/2/28/Labor1$1938-strike-violence-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85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5937250" cy="47244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Boston Police Strike</a:t>
            </a: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Boston police had not received a raise since before WWI and were not allowed to for a union so in 1919 they went </a:t>
            </a: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and strike </a:t>
            </a:r>
            <a:endParaRPr lang="en-US" alt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Massachusetts Governor Calvin Coolidge fired the police and called out the national guard to remove them 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strike ended but new officers were hired instead of calling the old ones back </a:t>
            </a:r>
            <a:endParaRPr lang="en-US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This proved that the government </a:t>
            </a: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had power over labor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Labor Unrest</a:t>
            </a:r>
            <a:endParaRPr lang="en-US" altLang="en-US" sz="4000" dirty="0">
              <a:latin typeface="Goudy Old Style" panose="02020502050305020303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47" y="2743200"/>
            <a:ext cx="2578384" cy="2919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59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937250" cy="472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Steel Mill </a:t>
            </a:r>
            <a:r>
              <a:rPr lang="en-US" altLang="en-US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Strike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endParaRPr lang="en-US" altLang="en-US" b="1" u="sng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Steel workers wanted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lower hours and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 living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wage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In September 1919, over 300,000 workers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at U.S.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Steel Corporation went on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strike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Strikers were beaten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police, federal troops and state militias. </a:t>
            </a:r>
          </a:p>
          <a:p>
            <a:pPr lvl="3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workers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labeled as communist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strike finally ended in 1920 and although the workers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won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an eight hour day they still could not unionize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Labor Unrest</a:t>
            </a:r>
            <a:endParaRPr lang="en-US" altLang="en-US" sz="4000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16" y="3048000"/>
            <a:ext cx="2082441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8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791200" cy="472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Coal Miners </a:t>
            </a:r>
            <a:r>
              <a:rPr lang="en-US" altLang="en-US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Strike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endParaRPr lang="en-US" altLang="en-US" sz="2400" b="1" u="sng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Unions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had some success in coal mines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John L.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Lewis a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labor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leader led the strike of the United Mine Workers of America 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He told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owners it was over, but kept it going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President Wilson brought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end to it by bringing in an arbitrator.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Coal workers received a 27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% raise, but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still could not unionize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Labor Unrest</a:t>
            </a:r>
            <a:endParaRPr lang="en-US" altLang="en-US" sz="3600" dirty="0">
              <a:latin typeface="Goudy Old Style" panose="02020502050305020303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2335213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5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257800" cy="50292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Labor </a:t>
            </a: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movements begin to lose </a:t>
            </a:r>
            <a:r>
              <a:rPr lang="en-US" altLang="en-US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support during 1920’s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Union membership dropped from 5 million members to around 3.5 million 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There were too </a:t>
            </a:r>
            <a:r>
              <a:rPr lang="en-US" altLang="en-US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many immigrants </a:t>
            </a: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who were eager </a:t>
            </a:r>
            <a:r>
              <a:rPr lang="en-US" altLang="en-US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to work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fact that immigrants spoke different languages made it hard to organize unions </a:t>
            </a:r>
            <a:endParaRPr lang="en-US" altLang="en-US" sz="49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Farmers who had moved to the cities were not </a:t>
            </a:r>
            <a:r>
              <a:rPr lang="en-US" altLang="en-US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used to working together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Most unions </a:t>
            </a:r>
            <a:r>
              <a:rPr lang="en-US" altLang="en-US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excluded African Americans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93725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u="sng" dirty="0" smtClean="0">
                <a:latin typeface="Goudy Old Style" panose="02020502050305020303" pitchFamily="18" charset="0"/>
                <a:cs typeface="Times New Roman" pitchFamily="18" charset="0"/>
              </a:rPr>
              <a:t/>
            </a:r>
            <a:br>
              <a:rPr lang="en-US" sz="3600" b="1" u="sng" dirty="0" smtClean="0">
                <a:latin typeface="Goudy Old Style" panose="02020502050305020303" pitchFamily="18" charset="0"/>
                <a:cs typeface="Times New Roman" pitchFamily="18" charset="0"/>
              </a:rPr>
            </a:br>
            <a:r>
              <a:rPr lang="en-US" sz="3600" b="1" u="sng" dirty="0" smtClean="0">
                <a:latin typeface="Goudy Old Style" panose="02020502050305020303" pitchFamily="18" charset="0"/>
                <a:cs typeface="Times New Roman" pitchFamily="18" charset="0"/>
              </a:rPr>
              <a:t>Labor </a:t>
            </a:r>
            <a:r>
              <a:rPr lang="en-US" sz="3600" b="1" u="sng" dirty="0">
                <a:latin typeface="Goudy Old Style" panose="02020502050305020303" pitchFamily="18" charset="0"/>
                <a:cs typeface="Times New Roman" pitchFamily="18" charset="0"/>
              </a:rPr>
              <a:t>Loses Appeal</a:t>
            </a:r>
            <a:r>
              <a:rPr lang="en-US" sz="3600" dirty="0">
                <a:latin typeface="Goudy Old Style" panose="02020502050305020303" pitchFamily="18" charset="0"/>
              </a:rPr>
              <a:t/>
            </a:r>
            <a:br>
              <a:rPr lang="en-US" sz="3600" dirty="0">
                <a:latin typeface="Goudy Old Style" panose="02020502050305020303" pitchFamily="18" charset="0"/>
              </a:rPr>
            </a:br>
            <a:endParaRPr lang="en-US" sz="3600" dirty="0">
              <a:latin typeface="Goudy Old Style" panose="02020502050305020303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80631"/>
            <a:ext cx="2095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565275"/>
            <a:ext cx="5638800" cy="4572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America is tired after WWI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Lots of adjustment had to take place: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Soldiers are trying to adjust to life without war why the economy tried to adjust to European countries not needing our stuff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06550" y="304800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Post War Trends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16" y="2971800"/>
            <a:ext cx="2749567" cy="1987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41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943600" cy="464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Nativism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 prejudice against foreign-born people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Isolationism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policy of pulling away from involvement in world affairs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06550" y="381000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Post War Trends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92" y="3200400"/>
            <a:ext cx="2263301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59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620000" cy="5029200"/>
          </a:xfrm>
        </p:spPr>
        <p:txBody>
          <a:bodyPr/>
          <a:lstStyle/>
          <a:p>
            <a:r>
              <a:rPr lang="en-US" altLang="en-US" sz="2100" b="1" u="sng" smtClean="0">
                <a:latin typeface="Goudy Old Style" pitchFamily="18" charset="0"/>
                <a:cs typeface="Times New Roman" pitchFamily="18" charset="0"/>
              </a:rPr>
              <a:t>Communism</a:t>
            </a:r>
            <a:r>
              <a:rPr lang="en-US" altLang="en-US" sz="2100" b="1" smtClean="0">
                <a:latin typeface="Goudy Old Style" pitchFamily="18" charset="0"/>
                <a:cs typeface="Times New Roman" pitchFamily="18" charset="0"/>
              </a:rPr>
              <a:t>-</a:t>
            </a:r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An economic and political system where everything is controlled by the government and there is no private property or private ownership of business</a:t>
            </a:r>
          </a:p>
          <a:p>
            <a:pPr lvl="1"/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Government would control things like factories, railroads, large scale farms and businesses </a:t>
            </a:r>
          </a:p>
          <a:p>
            <a:endParaRPr lang="en-US" altLang="en-US" sz="2100" b="1" u="sng" smtClean="0">
              <a:latin typeface="Goudy Old Style" pitchFamily="18" charset="0"/>
              <a:cs typeface="Times New Roman" pitchFamily="18" charset="0"/>
            </a:endParaRPr>
          </a:p>
          <a:p>
            <a:r>
              <a:rPr lang="en-US" altLang="en-US" sz="2100" b="1" u="sng" smtClean="0">
                <a:latin typeface="Goudy Old Style" pitchFamily="18" charset="0"/>
                <a:cs typeface="Times New Roman" pitchFamily="18" charset="0"/>
              </a:rPr>
              <a:t>Red Scare</a:t>
            </a:r>
            <a:r>
              <a:rPr lang="en-US" altLang="en-US" sz="2100" b="1" smtClean="0">
                <a:latin typeface="Goudy Old Style" pitchFamily="18" charset="0"/>
                <a:cs typeface="Times New Roman" pitchFamily="18" charset="0"/>
              </a:rPr>
              <a:t>-</a:t>
            </a:r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Many Americans were afraid Communism would take over the country following the overthrow of the Russian czar in 1919.</a:t>
            </a:r>
          </a:p>
          <a:p>
            <a:pPr lvl="2"/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Soon after a Communist party in America formed with roughly 70,000 members </a:t>
            </a:r>
          </a:p>
          <a:p>
            <a:pPr lvl="3"/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They mailed bombs Attorney General Palmer starts to combat the “Red Scare” by using extremely harsh tactics </a:t>
            </a:r>
          </a:p>
          <a:p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</a:br>
            <a:r>
              <a:rPr lang="en-US" alt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Communism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937250" cy="47244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The Palmer Raids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sz="3500" b="1" u="sng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In  August of 1919, A. Mitchell Palmer and Herbert Hoover begin to hunt down suspected  Communists, socialists and anarchists in the United States.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The fear of outsiders and communists got so bad 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that people who were different were singled out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Mitchell and Hoover trampled over peoples civil rights by 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searching their homes, mail, tapping their phones and even deporting people.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After all their searching they never really found evidence of a revolutionary conspiracy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90675" y="381000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The Palmer Raids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22" y="2971800"/>
            <a:ext cx="2276475" cy="2809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53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696200" cy="4648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Nicola Sacco and Bartolomeo Vanzetti were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two immigrant anarchists who were accused of murder without much proof in 1920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After a weak trial they were both sentenced to death by electric chair 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People all around the world protested especially since they may have been innocent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937250" cy="1187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Sacco and Vanzetti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46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45058" name="Picture 2" descr="http://upload.wikimedia.org/wikipedia/commons/6/63/Sacco_e_Vanzet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4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5937250" cy="4495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Many people wanted to Keep America for Americans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New Anti-immigrant groups popped up because they thought immigrants were stealing jobs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Ku Klux Klan resurfaces-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1920’s saw rise of KKK which began to diversify their hatred eventually reaching nearly 4.5 million followers in 1924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937250" cy="1187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Limiting of Immigration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19400"/>
            <a:ext cx="2173352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33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57346" name="Picture 2" descr="http://library.thinkquest.org/05aug/00158/images/kkk1920%27sra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85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710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</vt:lpstr>
      <vt:lpstr>Chapter 12-Section 1-Americans Struggles with Post War Issues</vt:lpstr>
      <vt:lpstr>Post War Trends</vt:lpstr>
      <vt:lpstr>Post War Trends</vt:lpstr>
      <vt:lpstr> Communism </vt:lpstr>
      <vt:lpstr>The Palmer Raids</vt:lpstr>
      <vt:lpstr>Sacco and Vanzetti </vt:lpstr>
      <vt:lpstr>PowerPoint Presentation</vt:lpstr>
      <vt:lpstr>Limiting of Immigration</vt:lpstr>
      <vt:lpstr>PowerPoint Presentation</vt:lpstr>
      <vt:lpstr>Legal Measures to Limit Immigration</vt:lpstr>
      <vt:lpstr> Labor Unrest </vt:lpstr>
      <vt:lpstr>PowerPoint Presentation</vt:lpstr>
      <vt:lpstr>PowerPoint Presentation</vt:lpstr>
      <vt:lpstr>Labor Unrest</vt:lpstr>
      <vt:lpstr>Labor Unrest</vt:lpstr>
      <vt:lpstr>Labor Unrest</vt:lpstr>
      <vt:lpstr> Labor Loses Appeal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12-Section 1-Americans Struggles with Post War Issues</dc:title>
  <dc:creator>Windows User</dc:creator>
  <cp:lastModifiedBy>Windows User</cp:lastModifiedBy>
  <cp:revision>1</cp:revision>
  <dcterms:created xsi:type="dcterms:W3CDTF">2017-11-09T14:49:43Z</dcterms:created>
  <dcterms:modified xsi:type="dcterms:W3CDTF">2017-11-09T14:51:12Z</dcterms:modified>
</cp:coreProperties>
</file>