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F0B4F74-082E-4015-B438-67852FD40BBD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922E309-0E90-42AB-868E-D36B77A01D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6 and 7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Materials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511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924800" cy="533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9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391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43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26</TotalTime>
  <Words>4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Chapter 6 and 7  Test Materials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and 7  Test Materials</dc:title>
  <dc:creator>Windows User</dc:creator>
  <cp:lastModifiedBy>Windows User</cp:lastModifiedBy>
  <cp:revision>2</cp:revision>
  <dcterms:created xsi:type="dcterms:W3CDTF">2016-04-19T17:47:13Z</dcterms:created>
  <dcterms:modified xsi:type="dcterms:W3CDTF">2017-05-02T14:50:44Z</dcterms:modified>
</cp:coreProperties>
</file>