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FF832E-4072-4AF0-93BC-443BD4775B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47FEE0-EFC6-47A2-AFE5-F9F5BF3452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75300"/>
            <a:ext cx="8458200" cy="1222375"/>
          </a:xfrm>
        </p:spPr>
        <p:txBody>
          <a:bodyPr/>
          <a:lstStyle/>
          <a:p>
            <a:r>
              <a:rPr lang="en-US" b="1" dirty="0" smtClean="0"/>
              <a:t>The New Frontier and the Great Society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458200" cy="914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Franklin Gothic Medium" panose="020B0603020102020204" pitchFamily="34" charset="0"/>
              </a:rPr>
              <a:t>Chapter 20 </a:t>
            </a:r>
            <a:endParaRPr lang="en-US" sz="4400" b="1" dirty="0"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96" y="1371600"/>
            <a:ext cx="5068888" cy="380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61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28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085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28a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695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51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62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9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The New Frontier and the Great Society 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2017-05-24T11:53:30Z</dcterms:created>
  <dcterms:modified xsi:type="dcterms:W3CDTF">2017-05-24T12:02:28Z</dcterms:modified>
</cp:coreProperties>
</file>