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417C84-4E88-4D38-98B6-930C285F435E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0"/>
            <a:ext cx="8991600" cy="147002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17-The United States in WWII</a:t>
            </a:r>
            <a:b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8206"/>
            <a:ext cx="417036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H25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98995" cy="588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8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Cartoon #1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_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976938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Cartoon #2</a:t>
            </a:r>
            <a:endParaRPr lang="en-US" dirty="0"/>
          </a:p>
        </p:txBody>
      </p:sp>
      <p:pic>
        <p:nvPicPr>
          <p:cNvPr id="4" name="Picture 3" descr="World-War-2-Cartoons-Punch-1939-04-12-4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5195887" cy="505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5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5288"/>
            <a:ext cx="594360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</TotalTime>
  <Words>14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Chapter 17-The United States in WWII Test Materials </vt:lpstr>
      <vt:lpstr>PowerPoint Presentation</vt:lpstr>
      <vt:lpstr>Political Cartoon #1</vt:lpstr>
      <vt:lpstr>Political Cartoon #2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17-Test Materials </dc:title>
  <dc:creator>Windows User</dc:creator>
  <cp:lastModifiedBy>Windows User</cp:lastModifiedBy>
  <cp:revision>3</cp:revision>
  <dcterms:created xsi:type="dcterms:W3CDTF">2016-03-11T13:53:45Z</dcterms:created>
  <dcterms:modified xsi:type="dcterms:W3CDTF">2017-03-27T11:40:57Z</dcterms:modified>
</cp:coreProperties>
</file>