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D2729-C836-456E-B1E6-55F5091CE57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31AB4F4-E85D-4F40-98BD-FF8126D8835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Totalitarianism</a:t>
          </a:r>
        </a:p>
      </dgm:t>
    </dgm:pt>
    <dgm:pt modelId="{96C63075-E41F-430B-9AC2-EB534C55212C}" type="parTrans" cxnId="{01E545BA-0214-488D-AF91-761F395BB58A}">
      <dgm:prSet/>
      <dgm:spPr/>
    </dgm:pt>
    <dgm:pt modelId="{D2A64149-8A62-46CB-B39F-88164D1A282F}" type="sibTrans" cxnId="{01E545BA-0214-488D-AF91-761F395BB58A}">
      <dgm:prSet/>
      <dgm:spPr/>
    </dgm:pt>
    <dgm:pt modelId="{4C24D83A-A0EC-4813-A488-15B173D6ED8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USSR</a:t>
          </a: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Communist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Dictatorship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2EF6A518-3FFA-4299-994B-611992F0856A}" type="parTrans" cxnId="{6732DA1B-1DC5-4BD7-8AEE-6733B2D7632A}">
      <dgm:prSet/>
      <dgm:spPr/>
    </dgm:pt>
    <dgm:pt modelId="{EE9C8E61-3E7B-4C04-B352-68C2EF78F72D}" type="sibTrans" cxnId="{6732DA1B-1DC5-4BD7-8AEE-6733B2D7632A}">
      <dgm:prSet/>
      <dgm:spPr/>
    </dgm:pt>
    <dgm:pt modelId="{03D6500D-CF18-4F70-92F7-BC4466E51A4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Germany &amp; Italy</a:t>
          </a: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Fascist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Dictatorship</a:t>
          </a:r>
        </a:p>
      </dgm:t>
    </dgm:pt>
    <dgm:pt modelId="{A79566B1-8199-41D1-A67A-D1F2E2E2843C}" type="parTrans" cxnId="{5E3A935C-5367-41B8-9992-A8A8124D3A0F}">
      <dgm:prSet/>
      <dgm:spPr/>
    </dgm:pt>
    <dgm:pt modelId="{58BC49F9-C51B-45C4-B92D-75A0D6E51B7E}" type="sibTrans" cxnId="{5E3A935C-5367-41B8-9992-A8A8124D3A0F}">
      <dgm:prSet/>
      <dgm:spPr/>
    </dgm:pt>
    <dgm:pt modelId="{5BE0AC24-6205-4134-83AD-9D51268911C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Japan</a:t>
          </a: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Military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Dictatorship</a:t>
          </a:r>
        </a:p>
      </dgm:t>
    </dgm:pt>
    <dgm:pt modelId="{EBCA0C87-C4AB-4579-901E-31298477689E}" type="parTrans" cxnId="{6DA55041-C3C5-4BA1-8EA9-D6063EDF950D}">
      <dgm:prSet/>
      <dgm:spPr/>
    </dgm:pt>
    <dgm:pt modelId="{761BF72F-9405-4DF6-A990-56969E35FA69}" type="sibTrans" cxnId="{6DA55041-C3C5-4BA1-8EA9-D6063EDF950D}">
      <dgm:prSet/>
      <dgm:spPr/>
    </dgm:pt>
    <dgm:pt modelId="{7C3DCB74-698C-4379-9992-6B1C791F7D74}" type="pres">
      <dgm:prSet presAssocID="{ED8D2729-C836-456E-B1E6-55F5091CE5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63F95F4-F5B1-43FC-94B6-074F6DF22605}" type="pres">
      <dgm:prSet presAssocID="{C31AB4F4-E85D-4F40-98BD-FF8126D8835E}" presName="hierRoot1" presStyleCnt="0">
        <dgm:presLayoutVars>
          <dgm:hierBranch/>
        </dgm:presLayoutVars>
      </dgm:prSet>
      <dgm:spPr/>
    </dgm:pt>
    <dgm:pt modelId="{DFE81DE9-2BC4-4712-B5FB-A33D199FC8C4}" type="pres">
      <dgm:prSet presAssocID="{C31AB4F4-E85D-4F40-98BD-FF8126D8835E}" presName="rootComposite1" presStyleCnt="0"/>
      <dgm:spPr/>
    </dgm:pt>
    <dgm:pt modelId="{7C26AB36-FCE7-4132-8612-32D76B35485E}" type="pres">
      <dgm:prSet presAssocID="{C31AB4F4-E85D-4F40-98BD-FF8126D8835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6F1CE-FCB9-4E98-A3F4-08050A7B8148}" type="pres">
      <dgm:prSet presAssocID="{C31AB4F4-E85D-4F40-98BD-FF8126D8835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2C9793E-62AA-4B56-B593-4D11C7503364}" type="pres">
      <dgm:prSet presAssocID="{C31AB4F4-E85D-4F40-98BD-FF8126D8835E}" presName="hierChild2" presStyleCnt="0"/>
      <dgm:spPr/>
    </dgm:pt>
    <dgm:pt modelId="{162BEF8C-6B2A-4FA9-886F-A5649B9DE3CA}" type="pres">
      <dgm:prSet presAssocID="{2EF6A518-3FFA-4299-994B-611992F0856A}" presName="Name35" presStyleLbl="parChTrans1D2" presStyleIdx="0" presStyleCnt="3"/>
      <dgm:spPr/>
    </dgm:pt>
    <dgm:pt modelId="{23C6C10E-E98C-4A01-A2D2-BA5DD8EA9946}" type="pres">
      <dgm:prSet presAssocID="{4C24D83A-A0EC-4813-A488-15B173D6ED85}" presName="hierRoot2" presStyleCnt="0">
        <dgm:presLayoutVars>
          <dgm:hierBranch/>
        </dgm:presLayoutVars>
      </dgm:prSet>
      <dgm:spPr/>
    </dgm:pt>
    <dgm:pt modelId="{8FCCA758-06EA-4D57-8833-2F7E5CC910AD}" type="pres">
      <dgm:prSet presAssocID="{4C24D83A-A0EC-4813-A488-15B173D6ED85}" presName="rootComposite" presStyleCnt="0"/>
      <dgm:spPr/>
    </dgm:pt>
    <dgm:pt modelId="{776C6460-0FFA-453E-A871-15273119CE1C}" type="pres">
      <dgm:prSet presAssocID="{4C24D83A-A0EC-4813-A488-15B173D6ED8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9AE078-487E-4547-BE4D-CCFDE12CA888}" type="pres">
      <dgm:prSet presAssocID="{4C24D83A-A0EC-4813-A488-15B173D6ED85}" presName="rootConnector" presStyleLbl="node2" presStyleIdx="0" presStyleCnt="3"/>
      <dgm:spPr/>
      <dgm:t>
        <a:bodyPr/>
        <a:lstStyle/>
        <a:p>
          <a:endParaRPr lang="en-US"/>
        </a:p>
      </dgm:t>
    </dgm:pt>
    <dgm:pt modelId="{874B0215-81E3-492B-8C1B-0847A9A0A62C}" type="pres">
      <dgm:prSet presAssocID="{4C24D83A-A0EC-4813-A488-15B173D6ED85}" presName="hierChild4" presStyleCnt="0"/>
      <dgm:spPr/>
    </dgm:pt>
    <dgm:pt modelId="{A868A77C-4477-44AC-8791-C7646D48063E}" type="pres">
      <dgm:prSet presAssocID="{4C24D83A-A0EC-4813-A488-15B173D6ED85}" presName="hierChild5" presStyleCnt="0"/>
      <dgm:spPr/>
    </dgm:pt>
    <dgm:pt modelId="{9BBD2EF6-BEB9-4E6F-A2E6-FC8A75DC6911}" type="pres">
      <dgm:prSet presAssocID="{A79566B1-8199-41D1-A67A-D1F2E2E2843C}" presName="Name35" presStyleLbl="parChTrans1D2" presStyleIdx="1" presStyleCnt="3"/>
      <dgm:spPr/>
    </dgm:pt>
    <dgm:pt modelId="{EF76157D-9BE4-4F91-B1A5-81E0458C2473}" type="pres">
      <dgm:prSet presAssocID="{03D6500D-CF18-4F70-92F7-BC4466E51A4C}" presName="hierRoot2" presStyleCnt="0">
        <dgm:presLayoutVars>
          <dgm:hierBranch/>
        </dgm:presLayoutVars>
      </dgm:prSet>
      <dgm:spPr/>
    </dgm:pt>
    <dgm:pt modelId="{6B6918A8-A4D2-4746-8F96-C8B0A8B5618C}" type="pres">
      <dgm:prSet presAssocID="{03D6500D-CF18-4F70-92F7-BC4466E51A4C}" presName="rootComposite" presStyleCnt="0"/>
      <dgm:spPr/>
    </dgm:pt>
    <dgm:pt modelId="{DB5AA35B-C464-43E2-BBAC-81EB520E82AB}" type="pres">
      <dgm:prSet presAssocID="{03D6500D-CF18-4F70-92F7-BC4466E51A4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E6639F-7D34-49BE-AF17-9E4434BB8CFF}" type="pres">
      <dgm:prSet presAssocID="{03D6500D-CF18-4F70-92F7-BC4466E51A4C}" presName="rootConnector" presStyleLbl="node2" presStyleIdx="1" presStyleCnt="3"/>
      <dgm:spPr/>
      <dgm:t>
        <a:bodyPr/>
        <a:lstStyle/>
        <a:p>
          <a:endParaRPr lang="en-US"/>
        </a:p>
      </dgm:t>
    </dgm:pt>
    <dgm:pt modelId="{6BEBBFD3-0C19-411D-B157-F85639E55D78}" type="pres">
      <dgm:prSet presAssocID="{03D6500D-CF18-4F70-92F7-BC4466E51A4C}" presName="hierChild4" presStyleCnt="0"/>
      <dgm:spPr/>
    </dgm:pt>
    <dgm:pt modelId="{2BB1AEB4-6D1A-493D-94D1-406AC9BB917D}" type="pres">
      <dgm:prSet presAssocID="{03D6500D-CF18-4F70-92F7-BC4466E51A4C}" presName="hierChild5" presStyleCnt="0"/>
      <dgm:spPr/>
    </dgm:pt>
    <dgm:pt modelId="{2DEFC6C4-28A1-494F-8BA0-6D2EEDCEE5AA}" type="pres">
      <dgm:prSet presAssocID="{EBCA0C87-C4AB-4579-901E-31298477689E}" presName="Name35" presStyleLbl="parChTrans1D2" presStyleIdx="2" presStyleCnt="3"/>
      <dgm:spPr/>
    </dgm:pt>
    <dgm:pt modelId="{AD0743F3-B82A-4395-B86F-9013626D4042}" type="pres">
      <dgm:prSet presAssocID="{5BE0AC24-6205-4134-83AD-9D51268911C4}" presName="hierRoot2" presStyleCnt="0">
        <dgm:presLayoutVars>
          <dgm:hierBranch/>
        </dgm:presLayoutVars>
      </dgm:prSet>
      <dgm:spPr/>
    </dgm:pt>
    <dgm:pt modelId="{D30E4783-3165-4DA9-A33B-01D45CF42A7E}" type="pres">
      <dgm:prSet presAssocID="{5BE0AC24-6205-4134-83AD-9D51268911C4}" presName="rootComposite" presStyleCnt="0"/>
      <dgm:spPr/>
    </dgm:pt>
    <dgm:pt modelId="{AA66A309-3444-42EF-AD2D-32326315893C}" type="pres">
      <dgm:prSet presAssocID="{5BE0AC24-6205-4134-83AD-9D51268911C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F1E30D-528D-4341-AB21-8569C3A5E7AA}" type="pres">
      <dgm:prSet presAssocID="{5BE0AC24-6205-4134-83AD-9D51268911C4}" presName="rootConnector" presStyleLbl="node2" presStyleIdx="2" presStyleCnt="3"/>
      <dgm:spPr/>
      <dgm:t>
        <a:bodyPr/>
        <a:lstStyle/>
        <a:p>
          <a:endParaRPr lang="en-US"/>
        </a:p>
      </dgm:t>
    </dgm:pt>
    <dgm:pt modelId="{046F4EBC-CF8D-4E81-8BBC-F1A87331EBF3}" type="pres">
      <dgm:prSet presAssocID="{5BE0AC24-6205-4134-83AD-9D51268911C4}" presName="hierChild4" presStyleCnt="0"/>
      <dgm:spPr/>
    </dgm:pt>
    <dgm:pt modelId="{62391D08-C961-4AC3-996D-625F527EFA9D}" type="pres">
      <dgm:prSet presAssocID="{5BE0AC24-6205-4134-83AD-9D51268911C4}" presName="hierChild5" presStyleCnt="0"/>
      <dgm:spPr/>
    </dgm:pt>
    <dgm:pt modelId="{8FAB10A8-1E78-468F-8CF7-30717AD8E38D}" type="pres">
      <dgm:prSet presAssocID="{C31AB4F4-E85D-4F40-98BD-FF8126D8835E}" presName="hierChild3" presStyleCnt="0"/>
      <dgm:spPr/>
    </dgm:pt>
  </dgm:ptLst>
  <dgm:cxnLst>
    <dgm:cxn modelId="{CCD0F5D8-E07B-476B-A1C7-627464942BDD}" type="presOf" srcId="{5BE0AC24-6205-4134-83AD-9D51268911C4}" destId="{AA66A309-3444-42EF-AD2D-32326315893C}" srcOrd="0" destOrd="0" presId="urn:microsoft.com/office/officeart/2005/8/layout/orgChart1"/>
    <dgm:cxn modelId="{41CA1DD0-4FD4-4775-A589-4B39718C1230}" type="presOf" srcId="{C31AB4F4-E85D-4F40-98BD-FF8126D8835E}" destId="{12D6F1CE-FCB9-4E98-A3F4-08050A7B8148}" srcOrd="1" destOrd="0" presId="urn:microsoft.com/office/officeart/2005/8/layout/orgChart1"/>
    <dgm:cxn modelId="{5E3A935C-5367-41B8-9992-A8A8124D3A0F}" srcId="{C31AB4F4-E85D-4F40-98BD-FF8126D8835E}" destId="{03D6500D-CF18-4F70-92F7-BC4466E51A4C}" srcOrd="1" destOrd="0" parTransId="{A79566B1-8199-41D1-A67A-D1F2E2E2843C}" sibTransId="{58BC49F9-C51B-45C4-B92D-75A0D6E51B7E}"/>
    <dgm:cxn modelId="{01E545BA-0214-488D-AF91-761F395BB58A}" srcId="{ED8D2729-C836-456E-B1E6-55F5091CE57B}" destId="{C31AB4F4-E85D-4F40-98BD-FF8126D8835E}" srcOrd="0" destOrd="0" parTransId="{96C63075-E41F-430B-9AC2-EB534C55212C}" sibTransId="{D2A64149-8A62-46CB-B39F-88164D1A282F}"/>
    <dgm:cxn modelId="{DEDAB952-CDA5-4760-85EB-AAC57BBB2A22}" type="presOf" srcId="{03D6500D-CF18-4F70-92F7-BC4466E51A4C}" destId="{DB5AA35B-C464-43E2-BBAC-81EB520E82AB}" srcOrd="0" destOrd="0" presId="urn:microsoft.com/office/officeart/2005/8/layout/orgChart1"/>
    <dgm:cxn modelId="{C32EB219-350D-4920-B5D9-FA645EE8C65E}" type="presOf" srcId="{2EF6A518-3FFA-4299-994B-611992F0856A}" destId="{162BEF8C-6B2A-4FA9-886F-A5649B9DE3CA}" srcOrd="0" destOrd="0" presId="urn:microsoft.com/office/officeart/2005/8/layout/orgChart1"/>
    <dgm:cxn modelId="{33418C0D-BFD5-48E5-B4AE-47EC07AADB78}" type="presOf" srcId="{ED8D2729-C836-456E-B1E6-55F5091CE57B}" destId="{7C3DCB74-698C-4379-9992-6B1C791F7D74}" srcOrd="0" destOrd="0" presId="urn:microsoft.com/office/officeart/2005/8/layout/orgChart1"/>
    <dgm:cxn modelId="{43C8DC3F-6891-4936-A733-624D7AA31024}" type="presOf" srcId="{C31AB4F4-E85D-4F40-98BD-FF8126D8835E}" destId="{7C26AB36-FCE7-4132-8612-32D76B35485E}" srcOrd="0" destOrd="0" presId="urn:microsoft.com/office/officeart/2005/8/layout/orgChart1"/>
    <dgm:cxn modelId="{C703D62F-8E67-4982-A1B6-9EC5205BBF6E}" type="presOf" srcId="{03D6500D-CF18-4F70-92F7-BC4466E51A4C}" destId="{FDE6639F-7D34-49BE-AF17-9E4434BB8CFF}" srcOrd="1" destOrd="0" presId="urn:microsoft.com/office/officeart/2005/8/layout/orgChart1"/>
    <dgm:cxn modelId="{C295BB39-8283-4BD1-88D9-404F165F6513}" type="presOf" srcId="{5BE0AC24-6205-4134-83AD-9D51268911C4}" destId="{EEF1E30D-528D-4341-AB21-8569C3A5E7AA}" srcOrd="1" destOrd="0" presId="urn:microsoft.com/office/officeart/2005/8/layout/orgChart1"/>
    <dgm:cxn modelId="{F3241FCB-BC03-4678-AAF3-4386EA369F8A}" type="presOf" srcId="{4C24D83A-A0EC-4813-A488-15B173D6ED85}" destId="{2B9AE078-487E-4547-BE4D-CCFDE12CA888}" srcOrd="1" destOrd="0" presId="urn:microsoft.com/office/officeart/2005/8/layout/orgChart1"/>
    <dgm:cxn modelId="{EF21514A-7290-47EE-8D0E-4BCD77223A16}" type="presOf" srcId="{A79566B1-8199-41D1-A67A-D1F2E2E2843C}" destId="{9BBD2EF6-BEB9-4E6F-A2E6-FC8A75DC6911}" srcOrd="0" destOrd="0" presId="urn:microsoft.com/office/officeart/2005/8/layout/orgChart1"/>
    <dgm:cxn modelId="{21358EE7-0FA9-4BE8-BB82-DDC4CE05C4FE}" type="presOf" srcId="{EBCA0C87-C4AB-4579-901E-31298477689E}" destId="{2DEFC6C4-28A1-494F-8BA0-6D2EEDCEE5AA}" srcOrd="0" destOrd="0" presId="urn:microsoft.com/office/officeart/2005/8/layout/orgChart1"/>
    <dgm:cxn modelId="{2FE2DD4C-1B57-484E-A5DF-D443F59E0503}" type="presOf" srcId="{4C24D83A-A0EC-4813-A488-15B173D6ED85}" destId="{776C6460-0FFA-453E-A871-15273119CE1C}" srcOrd="0" destOrd="0" presId="urn:microsoft.com/office/officeart/2005/8/layout/orgChart1"/>
    <dgm:cxn modelId="{6DA55041-C3C5-4BA1-8EA9-D6063EDF950D}" srcId="{C31AB4F4-E85D-4F40-98BD-FF8126D8835E}" destId="{5BE0AC24-6205-4134-83AD-9D51268911C4}" srcOrd="2" destOrd="0" parTransId="{EBCA0C87-C4AB-4579-901E-31298477689E}" sibTransId="{761BF72F-9405-4DF6-A990-56969E35FA69}"/>
    <dgm:cxn modelId="{6732DA1B-1DC5-4BD7-8AEE-6733B2D7632A}" srcId="{C31AB4F4-E85D-4F40-98BD-FF8126D8835E}" destId="{4C24D83A-A0EC-4813-A488-15B173D6ED85}" srcOrd="0" destOrd="0" parTransId="{2EF6A518-3FFA-4299-994B-611992F0856A}" sibTransId="{EE9C8E61-3E7B-4C04-B352-68C2EF78F72D}"/>
    <dgm:cxn modelId="{580EC4E1-42DE-49C4-85E3-273326C626C5}" type="presParOf" srcId="{7C3DCB74-698C-4379-9992-6B1C791F7D74}" destId="{F63F95F4-F5B1-43FC-94B6-074F6DF22605}" srcOrd="0" destOrd="0" presId="urn:microsoft.com/office/officeart/2005/8/layout/orgChart1"/>
    <dgm:cxn modelId="{BABCE77A-6497-4620-A3B5-7EDADF432A2D}" type="presParOf" srcId="{F63F95F4-F5B1-43FC-94B6-074F6DF22605}" destId="{DFE81DE9-2BC4-4712-B5FB-A33D199FC8C4}" srcOrd="0" destOrd="0" presId="urn:microsoft.com/office/officeart/2005/8/layout/orgChart1"/>
    <dgm:cxn modelId="{12B2D878-234E-4B39-8AA3-414223F6907C}" type="presParOf" srcId="{DFE81DE9-2BC4-4712-B5FB-A33D199FC8C4}" destId="{7C26AB36-FCE7-4132-8612-32D76B35485E}" srcOrd="0" destOrd="0" presId="urn:microsoft.com/office/officeart/2005/8/layout/orgChart1"/>
    <dgm:cxn modelId="{EAAF3E31-EFFF-4915-939C-F41CA5C23A5A}" type="presParOf" srcId="{DFE81DE9-2BC4-4712-B5FB-A33D199FC8C4}" destId="{12D6F1CE-FCB9-4E98-A3F4-08050A7B8148}" srcOrd="1" destOrd="0" presId="urn:microsoft.com/office/officeart/2005/8/layout/orgChart1"/>
    <dgm:cxn modelId="{FD179690-F34D-47F8-A121-BD6A03D0D260}" type="presParOf" srcId="{F63F95F4-F5B1-43FC-94B6-074F6DF22605}" destId="{72C9793E-62AA-4B56-B593-4D11C7503364}" srcOrd="1" destOrd="0" presId="urn:microsoft.com/office/officeart/2005/8/layout/orgChart1"/>
    <dgm:cxn modelId="{0FFA4920-1C6A-42B8-A9F3-DF36EAE3658D}" type="presParOf" srcId="{72C9793E-62AA-4B56-B593-4D11C7503364}" destId="{162BEF8C-6B2A-4FA9-886F-A5649B9DE3CA}" srcOrd="0" destOrd="0" presId="urn:microsoft.com/office/officeart/2005/8/layout/orgChart1"/>
    <dgm:cxn modelId="{060C4827-E72D-458B-8D53-01892091B625}" type="presParOf" srcId="{72C9793E-62AA-4B56-B593-4D11C7503364}" destId="{23C6C10E-E98C-4A01-A2D2-BA5DD8EA9946}" srcOrd="1" destOrd="0" presId="urn:microsoft.com/office/officeart/2005/8/layout/orgChart1"/>
    <dgm:cxn modelId="{1E34C626-BC3B-4F61-A703-B484DE20AAF4}" type="presParOf" srcId="{23C6C10E-E98C-4A01-A2D2-BA5DD8EA9946}" destId="{8FCCA758-06EA-4D57-8833-2F7E5CC910AD}" srcOrd="0" destOrd="0" presId="urn:microsoft.com/office/officeart/2005/8/layout/orgChart1"/>
    <dgm:cxn modelId="{7E8C0AC4-4C0F-4B71-8150-1D2FAF7725BA}" type="presParOf" srcId="{8FCCA758-06EA-4D57-8833-2F7E5CC910AD}" destId="{776C6460-0FFA-453E-A871-15273119CE1C}" srcOrd="0" destOrd="0" presId="urn:microsoft.com/office/officeart/2005/8/layout/orgChart1"/>
    <dgm:cxn modelId="{F4725816-07A4-46F8-A539-E1CFD46D4F87}" type="presParOf" srcId="{8FCCA758-06EA-4D57-8833-2F7E5CC910AD}" destId="{2B9AE078-487E-4547-BE4D-CCFDE12CA888}" srcOrd="1" destOrd="0" presId="urn:microsoft.com/office/officeart/2005/8/layout/orgChart1"/>
    <dgm:cxn modelId="{6E64996B-E5CD-46F2-A10C-14A3B6DC43B6}" type="presParOf" srcId="{23C6C10E-E98C-4A01-A2D2-BA5DD8EA9946}" destId="{874B0215-81E3-492B-8C1B-0847A9A0A62C}" srcOrd="1" destOrd="0" presId="urn:microsoft.com/office/officeart/2005/8/layout/orgChart1"/>
    <dgm:cxn modelId="{595F973A-B8BF-4BC0-AF8E-DC6763C396A5}" type="presParOf" srcId="{23C6C10E-E98C-4A01-A2D2-BA5DD8EA9946}" destId="{A868A77C-4477-44AC-8791-C7646D48063E}" srcOrd="2" destOrd="0" presId="urn:microsoft.com/office/officeart/2005/8/layout/orgChart1"/>
    <dgm:cxn modelId="{FF70BF53-0C4D-49EC-9EC7-1B6D9E4716DC}" type="presParOf" srcId="{72C9793E-62AA-4B56-B593-4D11C7503364}" destId="{9BBD2EF6-BEB9-4E6F-A2E6-FC8A75DC6911}" srcOrd="2" destOrd="0" presId="urn:microsoft.com/office/officeart/2005/8/layout/orgChart1"/>
    <dgm:cxn modelId="{4D54B7CD-2FB0-493D-AD06-441DAE47066C}" type="presParOf" srcId="{72C9793E-62AA-4B56-B593-4D11C7503364}" destId="{EF76157D-9BE4-4F91-B1A5-81E0458C2473}" srcOrd="3" destOrd="0" presId="urn:microsoft.com/office/officeart/2005/8/layout/orgChart1"/>
    <dgm:cxn modelId="{9FE8BEBC-8207-47CE-973A-6ECC496BBF61}" type="presParOf" srcId="{EF76157D-9BE4-4F91-B1A5-81E0458C2473}" destId="{6B6918A8-A4D2-4746-8F96-C8B0A8B5618C}" srcOrd="0" destOrd="0" presId="urn:microsoft.com/office/officeart/2005/8/layout/orgChart1"/>
    <dgm:cxn modelId="{E28113D9-E26E-4774-8AD3-B6ADA1E78185}" type="presParOf" srcId="{6B6918A8-A4D2-4746-8F96-C8B0A8B5618C}" destId="{DB5AA35B-C464-43E2-BBAC-81EB520E82AB}" srcOrd="0" destOrd="0" presId="urn:microsoft.com/office/officeart/2005/8/layout/orgChart1"/>
    <dgm:cxn modelId="{5B2B0477-7BB3-4054-95C7-49806FF542D9}" type="presParOf" srcId="{6B6918A8-A4D2-4746-8F96-C8B0A8B5618C}" destId="{FDE6639F-7D34-49BE-AF17-9E4434BB8CFF}" srcOrd="1" destOrd="0" presId="urn:microsoft.com/office/officeart/2005/8/layout/orgChart1"/>
    <dgm:cxn modelId="{756FDEB3-66E0-4CB4-9326-F07F802A3156}" type="presParOf" srcId="{EF76157D-9BE4-4F91-B1A5-81E0458C2473}" destId="{6BEBBFD3-0C19-411D-B157-F85639E55D78}" srcOrd="1" destOrd="0" presId="urn:microsoft.com/office/officeart/2005/8/layout/orgChart1"/>
    <dgm:cxn modelId="{EE0406AF-C58A-4DBF-9209-CFB4D9A6F6D6}" type="presParOf" srcId="{EF76157D-9BE4-4F91-B1A5-81E0458C2473}" destId="{2BB1AEB4-6D1A-493D-94D1-406AC9BB917D}" srcOrd="2" destOrd="0" presId="urn:microsoft.com/office/officeart/2005/8/layout/orgChart1"/>
    <dgm:cxn modelId="{914FD9C6-F9B3-4252-8A4D-3B790366DB04}" type="presParOf" srcId="{72C9793E-62AA-4B56-B593-4D11C7503364}" destId="{2DEFC6C4-28A1-494F-8BA0-6D2EEDCEE5AA}" srcOrd="4" destOrd="0" presId="urn:microsoft.com/office/officeart/2005/8/layout/orgChart1"/>
    <dgm:cxn modelId="{B59325C2-BFA6-46FD-8D9B-FBA9612CEFAE}" type="presParOf" srcId="{72C9793E-62AA-4B56-B593-4D11C7503364}" destId="{AD0743F3-B82A-4395-B86F-9013626D4042}" srcOrd="5" destOrd="0" presId="urn:microsoft.com/office/officeart/2005/8/layout/orgChart1"/>
    <dgm:cxn modelId="{5841E51B-2672-47B0-9B10-C56F9823292D}" type="presParOf" srcId="{AD0743F3-B82A-4395-B86F-9013626D4042}" destId="{D30E4783-3165-4DA9-A33B-01D45CF42A7E}" srcOrd="0" destOrd="0" presId="urn:microsoft.com/office/officeart/2005/8/layout/orgChart1"/>
    <dgm:cxn modelId="{4FD2A6FD-7861-4A60-B34F-AA9DAABC6DD2}" type="presParOf" srcId="{D30E4783-3165-4DA9-A33B-01D45CF42A7E}" destId="{AA66A309-3444-42EF-AD2D-32326315893C}" srcOrd="0" destOrd="0" presId="urn:microsoft.com/office/officeart/2005/8/layout/orgChart1"/>
    <dgm:cxn modelId="{7D6235BB-FBE9-4E2B-B895-2CB7EC6DC5C7}" type="presParOf" srcId="{D30E4783-3165-4DA9-A33B-01D45CF42A7E}" destId="{EEF1E30D-528D-4341-AB21-8569C3A5E7AA}" srcOrd="1" destOrd="0" presId="urn:microsoft.com/office/officeart/2005/8/layout/orgChart1"/>
    <dgm:cxn modelId="{4B6D2088-FCAD-4127-B4C5-4FC0A7F2236C}" type="presParOf" srcId="{AD0743F3-B82A-4395-B86F-9013626D4042}" destId="{046F4EBC-CF8D-4E81-8BBC-F1A87331EBF3}" srcOrd="1" destOrd="0" presId="urn:microsoft.com/office/officeart/2005/8/layout/orgChart1"/>
    <dgm:cxn modelId="{D6401BC0-20E1-40DD-80A6-0F4B53D3C2C9}" type="presParOf" srcId="{AD0743F3-B82A-4395-B86F-9013626D4042}" destId="{62391D08-C961-4AC3-996D-625F527EFA9D}" srcOrd="2" destOrd="0" presId="urn:microsoft.com/office/officeart/2005/8/layout/orgChart1"/>
    <dgm:cxn modelId="{269B9AC9-86D2-4464-B45A-29AE98787F5C}" type="presParOf" srcId="{F63F95F4-F5B1-43FC-94B6-074F6DF22605}" destId="{8FAB10A8-1E78-468F-8CF7-30717AD8E3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FC6C4-28A1-494F-8BA0-6D2EEDCEE5AA}">
      <dsp:nvSpPr>
        <dsp:cNvPr id="0" name=""/>
        <dsp:cNvSpPr/>
      </dsp:nvSpPr>
      <dsp:spPr>
        <a:xfrm>
          <a:off x="3962400" y="2042727"/>
          <a:ext cx="2803427" cy="486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272"/>
              </a:lnTo>
              <a:lnTo>
                <a:pt x="2803427" y="243272"/>
              </a:lnTo>
              <a:lnTo>
                <a:pt x="2803427" y="4865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BD2EF6-BEB9-4E6F-A2E6-FC8A75DC6911}">
      <dsp:nvSpPr>
        <dsp:cNvPr id="0" name=""/>
        <dsp:cNvSpPr/>
      </dsp:nvSpPr>
      <dsp:spPr>
        <a:xfrm>
          <a:off x="3916679" y="2042727"/>
          <a:ext cx="91440" cy="486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5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BEF8C-6B2A-4FA9-886F-A5649B9DE3CA}">
      <dsp:nvSpPr>
        <dsp:cNvPr id="0" name=""/>
        <dsp:cNvSpPr/>
      </dsp:nvSpPr>
      <dsp:spPr>
        <a:xfrm>
          <a:off x="1158972" y="2042727"/>
          <a:ext cx="2803427" cy="486545"/>
        </a:xfrm>
        <a:custGeom>
          <a:avLst/>
          <a:gdLst/>
          <a:ahLst/>
          <a:cxnLst/>
          <a:rect l="0" t="0" r="0" b="0"/>
          <a:pathLst>
            <a:path>
              <a:moveTo>
                <a:pt x="2803427" y="0"/>
              </a:moveTo>
              <a:lnTo>
                <a:pt x="2803427" y="243272"/>
              </a:lnTo>
              <a:lnTo>
                <a:pt x="0" y="243272"/>
              </a:lnTo>
              <a:lnTo>
                <a:pt x="0" y="48654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26AB36-FCE7-4132-8612-32D76B35485E}">
      <dsp:nvSpPr>
        <dsp:cNvPr id="0" name=""/>
        <dsp:cNvSpPr/>
      </dsp:nvSpPr>
      <dsp:spPr>
        <a:xfrm>
          <a:off x="2803959" y="884286"/>
          <a:ext cx="2316881" cy="1158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Totalitarianism</a:t>
          </a:r>
        </a:p>
      </dsp:txBody>
      <dsp:txXfrm>
        <a:off x="2803959" y="884286"/>
        <a:ext cx="2316881" cy="1158440"/>
      </dsp:txXfrm>
    </dsp:sp>
    <dsp:sp modelId="{776C6460-0FFA-453E-A871-15273119CE1C}">
      <dsp:nvSpPr>
        <dsp:cNvPr id="0" name=""/>
        <dsp:cNvSpPr/>
      </dsp:nvSpPr>
      <dsp:spPr>
        <a:xfrm>
          <a:off x="532" y="2529272"/>
          <a:ext cx="2316881" cy="1158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USSR</a:t>
          </a: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Communist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Dictatorship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altLang="en-US" sz="1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532" y="2529272"/>
        <a:ext cx="2316881" cy="1158440"/>
      </dsp:txXfrm>
    </dsp:sp>
    <dsp:sp modelId="{DB5AA35B-C464-43E2-BBAC-81EB520E82AB}">
      <dsp:nvSpPr>
        <dsp:cNvPr id="0" name=""/>
        <dsp:cNvSpPr/>
      </dsp:nvSpPr>
      <dsp:spPr>
        <a:xfrm>
          <a:off x="2803959" y="2529272"/>
          <a:ext cx="2316881" cy="1158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Germany &amp; Italy</a:t>
          </a: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Fascist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Dictatorship</a:t>
          </a:r>
        </a:p>
      </dsp:txBody>
      <dsp:txXfrm>
        <a:off x="2803959" y="2529272"/>
        <a:ext cx="2316881" cy="1158440"/>
      </dsp:txXfrm>
    </dsp:sp>
    <dsp:sp modelId="{AA66A309-3444-42EF-AD2D-32326315893C}">
      <dsp:nvSpPr>
        <dsp:cNvPr id="0" name=""/>
        <dsp:cNvSpPr/>
      </dsp:nvSpPr>
      <dsp:spPr>
        <a:xfrm>
          <a:off x="5607386" y="2529272"/>
          <a:ext cx="2316881" cy="11584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sng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Japan</a:t>
          </a: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Military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altLang="en-US" sz="19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Dictatorship</a:t>
          </a:r>
        </a:p>
      </dsp:txBody>
      <dsp:txXfrm>
        <a:off x="5607386" y="2529272"/>
        <a:ext cx="2316881" cy="1158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9212AD-46EF-4326-8BC9-178198CF4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6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5312E8B-44F3-449D-8AFF-561CDF89840C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E0D4CE-5283-4724-B931-54F981A443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4572000" y="2362200"/>
            <a:ext cx="3657600" cy="3581400"/>
          </a:xfrm>
        </p:spPr>
        <p:txBody>
          <a:bodyPr/>
          <a:lstStyle/>
          <a:p>
            <a:pPr eaLnBrk="1" hangingPunct="1"/>
            <a:r>
              <a:rPr lang="en-US" altLang="en-US" sz="7200" u="sng" smtClean="0">
                <a:latin typeface="Times New Roman" pitchFamily="18" charset="0"/>
                <a:cs typeface="Times New Roman" pitchFamily="18" charset="0"/>
              </a:rPr>
              <a:t>World War Looms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00" y="1524000"/>
            <a:ext cx="2209800" cy="609600"/>
          </a:xfrm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Chapter 16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014727"/>
            <a:ext cx="4047197" cy="307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259102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Nazis in Germany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Nazi Party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Three Goals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1.) Racial Purification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2.) Unite all German people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3.) Expansion of Germany</a:t>
            </a:r>
          </a:p>
          <a:p>
            <a:pPr lvl="2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Adolf Hitler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Rose to power through the party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Plan was in Mein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Kampf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6388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05517"/>
            <a:ext cx="2716213" cy="2055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413" name="Picture 4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76788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77731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Nazis in Germany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Depression allowed Nazis to come to power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Storm Troopers- Hitler’s private army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1933- Hitler named chancellor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Third Reich-Third German Empire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18436" name="Picture 2" descr="http://t3.gstatic.com/images?q=tbn:ANd9GcTSpoaY4jiDF1gDTIxUaAZ2aFUL4kHqM0HfEbDpv_d14I7Bvrt4m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838200"/>
            <a:ext cx="2009775" cy="1513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3775551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Militarists Gain Control in Japan</a:t>
            </a:r>
            <a:br>
              <a:rPr lang="en-US" u="sng" dirty="0"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Need to expand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Japan-Small island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Attacked China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Japan gained control of Manchuria in 1931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League of Nations was powerless to stop it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1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62" y="1828800"/>
            <a:ext cx="2492619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537391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1401763"/>
          <a:ext cx="792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20403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Aggression in Europe and Africa</a:t>
            </a:r>
            <a:br>
              <a:rPr lang="en-US" u="sng" dirty="0"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614488"/>
            <a:ext cx="5434013" cy="39274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Dictators realized League had no power</a:t>
            </a:r>
          </a:p>
          <a:p>
            <a:pPr lvl="1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Germany pulls out of League in 1935</a:t>
            </a:r>
          </a:p>
          <a:p>
            <a:pPr lvl="1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Violated the Treaty of Versailles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Hitler-</a:t>
            </a:r>
          </a:p>
          <a:p>
            <a:pPr lvl="1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Sent troops into Rhineland, not stopped 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Mussolini- </a:t>
            </a:r>
          </a:p>
          <a:p>
            <a:pPr lvl="1"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Attacks Ethiopia</a:t>
            </a:r>
          </a:p>
        </p:txBody>
      </p:sp>
      <p:pic>
        <p:nvPicPr>
          <p:cNvPr id="20484" name="Picture 2" descr="http://t1.gstatic.com/images?q=tbn:ANd9GcT6vqU8aa_wOVW9rQefPTcp4NbvICPmIXEoZvHhZknJtQjRTrny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605088" cy="1951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425574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hitle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962400" cy="294481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6" descr="Hideki_Toj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0"/>
            <a:ext cx="2619375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8" name="Picture 7" descr="mussolin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0"/>
            <a:ext cx="2514600" cy="3524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509" name="Picture 8" descr="sta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3749675"/>
            <a:ext cx="2640012" cy="3108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886200" y="890588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Adolf Hitler-Germany</a:t>
            </a:r>
          </a:p>
        </p:txBody>
      </p: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5029200" y="1600200"/>
            <a:ext cx="2362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Hideki Tojo -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2514600" y="33528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Benito Mussolini-Italy</a:t>
            </a:r>
          </a:p>
        </p:txBody>
      </p:sp>
      <p:sp>
        <p:nvSpPr>
          <p:cNvPr id="21513" name="Text Box 12"/>
          <p:cNvSpPr txBox="1">
            <a:spLocks noChangeArrowheads="1"/>
          </p:cNvSpPr>
          <p:nvPr/>
        </p:nvSpPr>
        <p:spPr bwMode="auto">
          <a:xfrm>
            <a:off x="3962400" y="44958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Joseph Stalin-USSR</a:t>
            </a:r>
          </a:p>
        </p:txBody>
      </p:sp>
    </p:spTree>
    <p:extLst>
      <p:ext uri="{BB962C8B-B14F-4D97-AF65-F5344CB8AC3E}">
        <p14:creationId xmlns:p14="http://schemas.microsoft.com/office/powerpoint/2010/main" val="162173391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Civil War Breaks out in Spain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6777038" cy="3508375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1936-Franco Francisco and his army revolts against Spain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Whole world interested in it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USSR sent weapons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Italy and Germany sent troops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U.S. did nothing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1939- Franco becomes Spain’s fascist dictator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21508" name="Picture 2" descr="http://t1.gstatic.com/images?q=tbn:ANd9GcQLAWMcWmC2W1kCg2oY3DpzEKMDW_azB4SHhLb-RmHoiEBZWoj1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38400"/>
            <a:ext cx="2019300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3388073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688" cy="8016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America’s Cautious Response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5257800" cy="4114800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U.S. was alarmed, but still clings to Isolationism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Nye Commission said U.S. was dragged into WWI and could not do that again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Neutrality Acts-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2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and 2</a:t>
            </a:r>
            <a:r>
              <a:rPr lang="en-US" altLang="en-US" sz="32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-Banned the sale of weapons to nations at war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200" baseline="30000" dirty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-Expanded this to countries in civil war</a:t>
            </a:r>
          </a:p>
        </p:txBody>
      </p:sp>
      <p:pic>
        <p:nvPicPr>
          <p:cNvPr id="19460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819400"/>
            <a:ext cx="219075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2440029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484" name="Picture 5" descr="11010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453780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1508" name="Picture 2" descr="http://blogs.the-american-interest.com/wrm/files/2010/03/Neutrality_Act_Theodore_Geis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9144000" cy="6848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622647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077200" cy="646113"/>
          </a:xfrm>
        </p:spPr>
        <p:txBody>
          <a:bodyPr/>
          <a:lstStyle/>
          <a:p>
            <a:pPr algn="ctr" eaLnBrk="1" hangingPunct="1"/>
            <a:r>
              <a:rPr lang="en-US" altLang="en-US" sz="3400" b="1" u="sng" smtClean="0">
                <a:latin typeface="Times New Roman" pitchFamily="18" charset="0"/>
                <a:cs typeface="Times New Roman" pitchFamily="18" charset="0"/>
              </a:rPr>
              <a:t>Section 1-Dictators Threaten World Peace</a:t>
            </a:r>
          </a:p>
        </p:txBody>
      </p:sp>
      <p:pic>
        <p:nvPicPr>
          <p:cNvPr id="5123" name="Picture 2" descr="http://prava-by.info/wp-content/uploads/2009/04/hitler_stal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80031"/>
            <a:ext cx="4191000" cy="4354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61910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/>
            </a:r>
            <a:br>
              <a:rPr lang="en-US" altLang="en-US"/>
            </a:br>
            <a:r>
              <a:rPr lang="en-US" altLang="en-US" u="sng">
                <a:latin typeface="Times New Roman" panose="02020603050405020304" pitchFamily="18" charset="0"/>
                <a:cs typeface="Times New Roman" panose="02020603050405020304" pitchFamily="18" charset="0"/>
              </a:rPr>
              <a:t>Section 2-War in Europe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</p:txBody>
      </p:sp>
      <p:pic>
        <p:nvPicPr>
          <p:cNvPr id="25603" name="Picture 2" descr="http://farm2.static.flickr.com/1147/536545451_aac44898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99" y="1905000"/>
            <a:ext cx="5824863" cy="420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9713089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Austria and Czechoslovakia Fall</a:t>
            </a:r>
            <a:br>
              <a:rPr lang="en-US" u="sng" dirty="0">
                <a:latin typeface="Times New Roman" pitchFamily="18" charset="0"/>
                <a:cs typeface="Times New Roman" pitchFamily="18" charset="0"/>
              </a:rPr>
            </a:b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1937 Hitler decides to absorb Czech. and Austria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Austria created after WWI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Most were Germans who favored reunification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1938-Hitler marched in, unopposed 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Anschluss: Union w/ Austria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95744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8628" y="838200"/>
            <a:ext cx="7024744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How did WWII start?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043493" y="2323652"/>
            <a:ext cx="2995108" cy="350897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Germany invaded Poland to get lebensraum </a:t>
            </a:r>
          </a:p>
        </p:txBody>
      </p:sp>
      <p:pic>
        <p:nvPicPr>
          <p:cNvPr id="28676" name="Picture 7" descr="Map1939$Fragen600px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15" y="2057400"/>
            <a:ext cx="4088685" cy="396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88399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Bargaining for the Sudetenland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Sudetenland: Czech. Border of Germ.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Most spoke and were German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Lebensraum: Elbow (Living) Room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Hitler said Czechs. were mistreating Germans in Sudetenland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501016"/>
      </p:ext>
    </p:extLst>
  </p:cSld>
  <p:clrMapOvr>
    <a:masterClrMapping/>
  </p:clrMapOvr>
  <p:transition spd="slow">
    <p:cut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Bargaining for the Sudetenland</a:t>
            </a:r>
            <a:endParaRPr lang="en-US" altLang="en-US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France and England promised to protect the Czechs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Daladier: France, Chamberlain: England meet with Hitler in Munich</a:t>
            </a:r>
          </a:p>
          <a:p>
            <a:pPr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1938 Munich Agreement- 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Appeasement- Give Hitler what he wants and he’ll stop</a:t>
            </a:r>
          </a:p>
        </p:txBody>
      </p:sp>
    </p:spTree>
    <p:extLst>
      <p:ext uri="{BB962C8B-B14F-4D97-AF65-F5344CB8AC3E}">
        <p14:creationId xmlns:p14="http://schemas.microsoft.com/office/powerpoint/2010/main" val="1755131308"/>
      </p:ext>
    </p:extLst>
  </p:cSld>
  <p:clrMapOvr>
    <a:masterClrMapping/>
  </p:clrMapOvr>
  <p:transition spd="slow">
    <p:cut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German Offensive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1939- Hitler sets his sights on Poland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Attacking Poland = War with Russia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The two front war killed Germany in WWI, so Hitler would not make the same mistake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Stalin signs Non-aggression Pact in 1939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Now no fear from USSR, Poland is target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20491"/>
      </p:ext>
    </p:extLst>
  </p:cSld>
  <p:clrMapOvr>
    <a:masterClrMapping/>
  </p:clrMapOvr>
  <p:transition spd="slow">
    <p:cut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German Offensive </a:t>
            </a:r>
            <a:endParaRPr lang="en-US" alt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September 1</a:t>
            </a:r>
            <a:r>
              <a:rPr lang="en-US" altLang="en-US" baseline="3000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, 1939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Germany invades Poland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Hitler uses Blitzkrieg: Lightening war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Sept. 3, 1939- Brit. and France declare war on Germany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Poland split between Russia and Germany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WWII had begun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03435867"/>
      </p:ext>
    </p:extLst>
  </p:cSld>
  <p:clrMapOvr>
    <a:masterClrMapping/>
  </p:clrMapOvr>
  <p:transition spd="slow">
    <p:cut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Hitler Attacks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April 9</a:t>
            </a:r>
            <a:r>
              <a:rPr lang="en-US" altLang="en-US" sz="4000" baseline="30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, 1940- Hitler attacks Norway and Denmark, Netherlands, Belgium and moves into France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France and Britain fight on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Frances defenses fell quickly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Hitler takes France</a:t>
            </a:r>
          </a:p>
        </p:txBody>
      </p:sp>
    </p:spTree>
    <p:extLst>
      <p:ext uri="{BB962C8B-B14F-4D97-AF65-F5344CB8AC3E}">
        <p14:creationId xmlns:p14="http://schemas.microsoft.com/office/powerpoint/2010/main" val="1301435314"/>
      </p:ext>
    </p:extLst>
  </p:cSld>
  <p:clrMapOvr>
    <a:masterClrMapping/>
  </p:clrMapOvr>
  <p:transition spd="slow">
    <p:cut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Hitler%20in%20Paris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59" y="274638"/>
            <a:ext cx="4600082" cy="58515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7907729"/>
      </p:ext>
    </p:extLst>
  </p:cSld>
  <p:clrMapOvr>
    <a:masterClrMapping/>
  </p:clrMapOvr>
  <p:transition spd="slow">
    <p:cut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5844" name="Picture 9" descr="wwii_combat_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4773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What was WWII?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Largest war in human history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Involved countries, colonies, and territories around the entire world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Over 70 million died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WWII-1939 to 1945</a:t>
            </a:r>
          </a:p>
        </p:txBody>
      </p:sp>
    </p:spTree>
    <p:extLst>
      <p:ext uri="{BB962C8B-B14F-4D97-AF65-F5344CB8AC3E}">
        <p14:creationId xmlns:p14="http://schemas.microsoft.com/office/powerpoint/2010/main" val="50030669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Battle of Britain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657600" y="1066800"/>
            <a:ext cx="5486400" cy="5791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A series of air battles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Daily battles that lasted the summer of 1940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German bombers escorted by fighter planes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Royal Air Force out-shot Luftwaffe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England able to replace losses</a:t>
            </a:r>
          </a:p>
          <a:p>
            <a:pPr lvl="1"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England out-produced Germany fighter planes (avg. 563/month)</a:t>
            </a:r>
          </a:p>
          <a:p>
            <a:pPr eaLnBrk="1" hangingPunct="1">
              <a:buFontTx/>
              <a:buChar char="•"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England had Radar </a:t>
            </a:r>
          </a:p>
          <a:p>
            <a:pPr lvl="1" eaLnBrk="1" hangingPunct="1">
              <a:buFontTx/>
              <a:buChar char="–"/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RAF would </a:t>
            </a:r>
            <a:r>
              <a:rPr lang="en-US" altLang="en-US" b="1" i="1" u="sng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 be caught on ground</a:t>
            </a:r>
          </a:p>
        </p:txBody>
      </p:sp>
      <p:pic>
        <p:nvPicPr>
          <p:cNvPr id="36868" name="Picture 7" descr="battle_britain_a1057330_hk3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9718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 descr="bb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27432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910707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Blitz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657600" y="990600"/>
            <a:ext cx="5486400" cy="5562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September 1940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Luftwaffe changed targets from RAF to cities, especially London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Most terrifying phase of battle occurred mostly at night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Sept 1940 to June 1941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‘The Blitz’ – British cities bombed day and night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Battle of Britain effectively over once Hitler moved from trying to destroy the RAF, ‘Operation Sealion’ was put on shelf</a:t>
            </a:r>
          </a:p>
        </p:txBody>
      </p:sp>
      <p:grpSp>
        <p:nvGrpSpPr>
          <p:cNvPr id="37892" name="Group 7"/>
          <p:cNvGrpSpPr>
            <a:grpSpLocks/>
          </p:cNvGrpSpPr>
          <p:nvPr/>
        </p:nvGrpSpPr>
        <p:grpSpPr bwMode="auto">
          <a:xfrm>
            <a:off x="0" y="1143000"/>
            <a:ext cx="3692525" cy="4740275"/>
            <a:chOff x="0" y="720"/>
            <a:chExt cx="2326" cy="2986"/>
          </a:xfrm>
        </p:grpSpPr>
        <p:pic>
          <p:nvPicPr>
            <p:cNvPr id="37893" name="Picture 5" descr="10032743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20"/>
              <a:ext cx="2326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4" name="Text Box 6"/>
            <p:cNvSpPr txBox="1">
              <a:spLocks noChangeArrowheads="1"/>
            </p:cNvSpPr>
            <p:nvPr/>
          </p:nvSpPr>
          <p:spPr bwMode="auto">
            <a:xfrm>
              <a:off x="0" y="3456"/>
              <a:ext cx="23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>
                  <a:solidFill>
                    <a:schemeClr val="tx2"/>
                  </a:solidFill>
                  <a:latin typeface="Century Gothic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>
                  <a:solidFill>
                    <a:schemeClr val="tx2"/>
                  </a:solidFill>
                  <a:latin typeface="Century Gothic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>
                  <a:solidFill>
                    <a:schemeClr val="tx2"/>
                  </a:solidFill>
                  <a:latin typeface="Century Gothic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>
                  <a:solidFill>
                    <a:schemeClr val="tx2"/>
                  </a:solidFill>
                  <a:latin typeface="Century Gothic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>
                  <a:solidFill>
                    <a:schemeClr val="tx2"/>
                  </a:solidFill>
                  <a:latin typeface="Century Gothic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St Paul’s Cathedral, 29 Dec 1940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75116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The Battle of Britain</a:t>
            </a:r>
            <a:endParaRPr lang="en-US" altLang="en-US" smtClean="0"/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05800" cy="4525963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Winston Churchill</a:t>
            </a:r>
          </a:p>
          <a:p>
            <a:pPr lvl="1" eaLnBrk="1" hangingPunct="1">
              <a:buFontTx/>
              <a:buChar char="–"/>
            </a:pPr>
            <a:r>
              <a:rPr lang="en-US" altLang="en-US" sz="4000" b="1" i="1" smtClean="0">
                <a:latin typeface="Times New Roman" pitchFamily="18" charset="0"/>
                <a:cs typeface="Times New Roman" pitchFamily="18" charset="0"/>
              </a:rPr>
              <a:t>“Never in the field of human conflict, was so much owed, by so many, to so few.”</a:t>
            </a:r>
          </a:p>
          <a:p>
            <a:pPr lvl="2" eaLnBrk="1" hangingPunct="1">
              <a:buFontTx/>
              <a:buChar char="•"/>
            </a:pP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Winston Churchill, Aug 19</a:t>
            </a:r>
            <a:r>
              <a:rPr lang="en-US" altLang="en-US" sz="40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en-US" sz="4000" smtClean="0">
                <a:latin typeface="Times New Roman" pitchFamily="18" charset="0"/>
                <a:cs typeface="Times New Roman" pitchFamily="18" charset="0"/>
              </a:rPr>
              <a:t>,1940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8916" name="Picture 2" descr="http://t2.gstatic.com/images?q=tbn:ANd9GcToz34ErAGmrnc1r6xzUx5UGw1aC4EGBREUHljYlQIDpM-pz7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38725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5384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5" descr="GY-ME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r="13124" b="-2563"/>
          <a:stretch>
            <a:fillRect/>
          </a:stretch>
        </p:blipFill>
        <p:spPr bwMode="auto">
          <a:xfrm>
            <a:off x="6934200" y="2286000"/>
            <a:ext cx="16764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696200" cy="100647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British &amp; German aircraft destroyed   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July 1</a:t>
            </a:r>
            <a:r>
              <a:rPr lang="en-US" u="sng" baseline="30000" dirty="0">
                <a:latin typeface="Times New Roman" pitchFamily="18" charset="0"/>
                <a:cs typeface="Times New Roman" pitchFamily="18" charset="0"/>
              </a:rPr>
              <a:t>st-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October 31</a:t>
            </a:r>
            <a:r>
              <a:rPr lang="en-US" u="sng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, 1940</a:t>
            </a:r>
          </a:p>
        </p:txBody>
      </p:sp>
      <p:graphicFrame>
        <p:nvGraphicFramePr>
          <p:cNvPr id="16445" name="Group 61"/>
          <p:cNvGraphicFramePr>
            <a:graphicFrameLocks noGrp="1"/>
          </p:cNvGraphicFramePr>
          <p:nvPr/>
        </p:nvGraphicFramePr>
        <p:xfrm>
          <a:off x="2743200" y="1828800"/>
          <a:ext cx="3962400" cy="4597400"/>
        </p:xfrm>
        <a:graphic>
          <a:graphicData uri="http://schemas.openxmlformats.org/drawingml/2006/table">
            <a:tbl>
              <a:tblPr/>
              <a:tblGrid>
                <a:gridCol w="17047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44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33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British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German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– 15 July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– 31 July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– 15 Aug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– 31 Aug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– 15 Sept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– 30 Sept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 – 15 Oct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 – 31 Oct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1,116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9986" name="Picture 63" descr="UK-Spitfi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15434"/>
          <a:stretch>
            <a:fillRect/>
          </a:stretch>
        </p:blipFill>
        <p:spPr bwMode="auto">
          <a:xfrm>
            <a:off x="468313" y="2286000"/>
            <a:ext cx="17557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19395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spit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452360" cy="5589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1930245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maam.org/wwii/photos/aircraft/Ball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321550" cy="548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111299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BF109wal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7056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0403479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24233103_196dcd37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0438"/>
            <a:ext cx="91440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48603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Blit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7013359" cy="5267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4125514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101709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86600" cy="5314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922874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Nationalism Grips Europe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5410200" cy="42672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People angry after WWI 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Peace had not brought stability, but revolution</a:t>
            </a:r>
          </a:p>
          <a:p>
            <a:pPr eaLnBrk="1" hangingPunct="1"/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Dictators rose up to deal with hard times</a:t>
            </a:r>
          </a:p>
          <a:p>
            <a:pPr eaLnBrk="1" hangingPunct="1"/>
            <a:r>
              <a:rPr lang="en-US" altLang="en-US" sz="2800" b="1" u="sng" smtClean="0">
                <a:latin typeface="Times New Roman" pitchFamily="18" charset="0"/>
                <a:cs typeface="Times New Roman" pitchFamily="18" charset="0"/>
              </a:rPr>
              <a:t>Nationalism</a:t>
            </a:r>
            <a:r>
              <a:rPr lang="en-US" altLang="en-US" sz="2800" smtClean="0">
                <a:latin typeface="Times New Roman" pitchFamily="18" charset="0"/>
                <a:cs typeface="Times New Roman" pitchFamily="18" charset="0"/>
              </a:rPr>
              <a:t>-Pride in one’s country, loyalty, dreams of expansion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7172" name="Picture 2" descr="http://t1.gstatic.com/images?q=tbn:ANd9GcRmU38dt4JLj8vUIoCsBQ2wJCdXkTwG9oqRCgb1bgtjrDsLa99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438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7124868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Failures of WWI Peace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85800" y="2324100"/>
            <a:ext cx="4953000" cy="42291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Treaty of Versailles did not bring peace, but resentment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Germans feel picked on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Germany in depression, could not pull itself out due to the massive amount of reparations they had to pay </a:t>
            </a:r>
          </a:p>
          <a:p>
            <a:pPr eaLnBrk="1" hangingPunct="1"/>
            <a:r>
              <a:rPr lang="en-US" altLang="en-US" smtClean="0">
                <a:latin typeface="Times New Roman" pitchFamily="18" charset="0"/>
                <a:cs typeface="Times New Roman" pitchFamily="18" charset="0"/>
              </a:rPr>
              <a:t>Young democracies in Europe were quickly overthrown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2292" name="Picture 2" descr="http://t0.gstatic.com/images?q=tbn:ANd9GcRw1bLGv8zjw3oFNg6KnYbt5TeqRQccJ7oSZIVkis-t77geD52W0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2895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663399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Joseph Stalin and Soviet Union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76425"/>
            <a:ext cx="5334000" cy="4371975"/>
          </a:xfrm>
        </p:spPr>
        <p:txBody>
          <a:bodyPr rtlCol="0">
            <a:normAutofit fontScale="85000" lnSpcReduction="20000"/>
          </a:bodyPr>
          <a:lstStyle/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1917-Communist state set up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1924-Lenin dies and Stalin takes charge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Government controlled all aspects of the economy, no private ownership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Became an industrial giant off the backs of its workers</a:t>
            </a:r>
          </a:p>
          <a:p>
            <a:pPr indent="-27432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pic>
        <p:nvPicPr>
          <p:cNvPr id="13316" name="Picture 11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286000"/>
            <a:ext cx="1849437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45711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073150" y="996950"/>
            <a:ext cx="7024688" cy="798513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Joseph Stalin and Soviet Union</a:t>
            </a:r>
            <a:endParaRPr lang="en-US" alt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825625"/>
            <a:ext cx="6777038" cy="4648200"/>
          </a:xfrm>
        </p:spPr>
        <p:txBody>
          <a:bodyPr rtlCol="0">
            <a:normAutofit fontScale="77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600" dirty="0">
                <a:latin typeface="Times New Roman" pitchFamily="18" charset="0"/>
                <a:cs typeface="Times New Roman" pitchFamily="18" charset="0"/>
              </a:rPr>
              <a:t>Instituted five year plans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600" dirty="0">
                <a:latin typeface="Times New Roman" pitchFamily="18" charset="0"/>
                <a:cs typeface="Times New Roman" pitchFamily="18" charset="0"/>
              </a:rPr>
              <a:t>Became 2</a:t>
            </a:r>
            <a:r>
              <a:rPr lang="en-US" altLang="en-US" sz="46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altLang="en-US" sz="4600" dirty="0">
                <a:latin typeface="Times New Roman" pitchFamily="18" charset="0"/>
                <a:cs typeface="Times New Roman" pitchFamily="18" charset="0"/>
              </a:rPr>
              <a:t> largest industrial country     in world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600" b="1" u="sng" dirty="0">
                <a:latin typeface="Times New Roman" pitchFamily="18" charset="0"/>
                <a:cs typeface="Times New Roman" pitchFamily="18" charset="0"/>
              </a:rPr>
              <a:t>Purge</a:t>
            </a:r>
            <a:r>
              <a:rPr lang="en-US" altLang="en-US" sz="46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4600" dirty="0">
                <a:latin typeface="Times New Roman" pitchFamily="18" charset="0"/>
                <a:cs typeface="Times New Roman" pitchFamily="18" charset="0"/>
              </a:rPr>
              <a:t>Stalin killed 8-13 million people who got in his way or possibly could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600" dirty="0">
                <a:latin typeface="Times New Roman" pitchFamily="18" charset="0"/>
                <a:cs typeface="Times New Roman" pitchFamily="18" charset="0"/>
              </a:rPr>
              <a:t>Established a totalitarian government: Individuals have no rights, gov. supreme power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2" descr="http://t3.gstatic.com/images?q=tbn:ANd9GcTPjw8bUSDQZNmm4qHPBP-elb00aI9csgweDpxiTxUloNn59rSvL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93610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u="sng" dirty="0">
                <a:latin typeface="Times New Roman" pitchFamily="18" charset="0"/>
                <a:cs typeface="Times New Roman" pitchFamily="18" charset="0"/>
              </a:rPr>
              <a:t>Rise of Fascism in Italy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6019800" cy="4191000"/>
          </a:xfrm>
        </p:spPr>
        <p:txBody>
          <a:bodyPr rtlCol="0">
            <a:normAutofit fontScale="6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5100" dirty="0">
                <a:latin typeface="Times New Roman" pitchFamily="18" charset="0"/>
                <a:cs typeface="Times New Roman" pitchFamily="18" charset="0"/>
              </a:rPr>
              <a:t>Mussolini establishes himself in Italy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5100" dirty="0">
                <a:latin typeface="Times New Roman" pitchFamily="18" charset="0"/>
                <a:cs typeface="Times New Roman" pitchFamily="18" charset="0"/>
              </a:rPr>
              <a:t>Nationalist ideals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5100" b="1" u="sng" dirty="0">
                <a:latin typeface="Times New Roman" pitchFamily="18" charset="0"/>
                <a:cs typeface="Times New Roman" pitchFamily="18" charset="0"/>
              </a:rPr>
              <a:t>Fascism</a:t>
            </a:r>
            <a:r>
              <a:rPr lang="en-US" altLang="en-US" sz="51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political party that stressed nationalism and placed the interests of the states above those of the individual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5100" dirty="0">
                <a:latin typeface="Times New Roman" pitchFamily="18" charset="0"/>
                <a:cs typeface="Times New Roman" pitchFamily="18" charset="0"/>
              </a:rPr>
              <a:t>Had to be one leader to have power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altLang="en-US" dirty="0"/>
          </a:p>
        </p:txBody>
      </p:sp>
      <p:pic>
        <p:nvPicPr>
          <p:cNvPr id="14340" name="Picture 5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600200" cy="18557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97273686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09613" y="1009650"/>
            <a:ext cx="7024687" cy="722313"/>
          </a:xfrm>
        </p:spPr>
        <p:txBody>
          <a:bodyPr/>
          <a:lstStyle/>
          <a:p>
            <a:pPr eaLnBrk="1" hangingPunct="1"/>
            <a:r>
              <a:rPr lang="en-US" altLang="en-US" u="sng" smtClean="0">
                <a:latin typeface="Times New Roman" pitchFamily="18" charset="0"/>
                <a:cs typeface="Times New Roman" pitchFamily="18" charset="0"/>
              </a:rPr>
              <a:t>Rise of Fascism in Italy</a:t>
            </a:r>
            <a:endParaRPr lang="en-US" alt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836738"/>
            <a:ext cx="6777038" cy="4487862"/>
          </a:xfrm>
        </p:spPr>
        <p:txBody>
          <a:bodyPr rtlCol="0">
            <a:normAutofit fontScale="92500" lnSpcReduction="200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1922 marched on Rome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Took power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Il Duce- “The Leader”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altLang="en-US" sz="4000" b="1" u="sng" dirty="0">
                <a:latin typeface="Times New Roman" pitchFamily="18" charset="0"/>
                <a:cs typeface="Times New Roman" pitchFamily="18" charset="0"/>
              </a:rPr>
              <a:t>Totalitarian Government</a:t>
            </a: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-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political state individuals have no rights and the government stresses all opposition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2" descr="http://t0.gstatic.com/images?q=tbn:ANd9GcRQcH2g9YEaCARlvNbEqLZCWfuoQsL85M6grbgqPJ6ThKzlFt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600200"/>
            <a:ext cx="20574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540022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874</Words>
  <Application>Microsoft Office PowerPoint</Application>
  <PresentationFormat>On-screen Show (4:3)</PresentationFormat>
  <Paragraphs>183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Austin</vt:lpstr>
      <vt:lpstr>World War Looms</vt:lpstr>
      <vt:lpstr>Section 1-Dictators Threaten World Peace</vt:lpstr>
      <vt:lpstr>What was WWII?</vt:lpstr>
      <vt:lpstr> Nationalism Grips Europe </vt:lpstr>
      <vt:lpstr> Failures of WWI Peace</vt:lpstr>
      <vt:lpstr> Joseph Stalin and Soviet Union </vt:lpstr>
      <vt:lpstr>Joseph Stalin and Soviet Union</vt:lpstr>
      <vt:lpstr> Rise of Fascism in Italy </vt:lpstr>
      <vt:lpstr>Rise of Fascism in Italy</vt:lpstr>
      <vt:lpstr>Nazis in Germany</vt:lpstr>
      <vt:lpstr>Nazis in Germany</vt:lpstr>
      <vt:lpstr> Militarists Gain Control in Japan </vt:lpstr>
      <vt:lpstr>PowerPoint Presentation</vt:lpstr>
      <vt:lpstr> Aggression in Europe and Africa </vt:lpstr>
      <vt:lpstr>PowerPoint Presentation</vt:lpstr>
      <vt:lpstr> Civil War Breaks out in Spain </vt:lpstr>
      <vt:lpstr>   America’s Cautious Response</vt:lpstr>
      <vt:lpstr>PowerPoint Presentation</vt:lpstr>
      <vt:lpstr>PowerPoint Presentation</vt:lpstr>
      <vt:lpstr> Section 2-War in Europe </vt:lpstr>
      <vt:lpstr> Austria and Czechoslovakia Fall </vt:lpstr>
      <vt:lpstr>How did WWII start?</vt:lpstr>
      <vt:lpstr>Bargaining for the Sudetenland</vt:lpstr>
      <vt:lpstr>Bargaining for the Sudetenland</vt:lpstr>
      <vt:lpstr>German Offensive </vt:lpstr>
      <vt:lpstr>German Offensive </vt:lpstr>
      <vt:lpstr>Hitler Attacks</vt:lpstr>
      <vt:lpstr>PowerPoint Presentation</vt:lpstr>
      <vt:lpstr>PowerPoint Presentation</vt:lpstr>
      <vt:lpstr>The Battle of Britain</vt:lpstr>
      <vt:lpstr>The Blitz</vt:lpstr>
      <vt:lpstr>The Battle of Britain</vt:lpstr>
      <vt:lpstr>British &amp; German aircraft destroyed    July 1st-October 31st, 1940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Looms</dc:title>
  <dc:creator>Windows User</dc:creator>
  <cp:lastModifiedBy>Windows User</cp:lastModifiedBy>
  <cp:revision>2</cp:revision>
  <dcterms:created xsi:type="dcterms:W3CDTF">2017-03-01T14:09:02Z</dcterms:created>
  <dcterms:modified xsi:type="dcterms:W3CDTF">2017-03-02T13:08:12Z</dcterms:modified>
</cp:coreProperties>
</file>