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30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00257-66BB-4935-8E5C-B17482B99539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C3AFC-429A-47CF-9050-211C5A2D9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877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00257-66BB-4935-8E5C-B17482B99539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C3AFC-429A-47CF-9050-211C5A2D9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841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00257-66BB-4935-8E5C-B17482B99539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C3AFC-429A-47CF-9050-211C5A2D9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475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00257-66BB-4935-8E5C-B17482B99539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C3AFC-429A-47CF-9050-211C5A2D9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946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00257-66BB-4935-8E5C-B17482B99539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C3AFC-429A-47CF-9050-211C5A2D9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385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00257-66BB-4935-8E5C-B17482B99539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C3AFC-429A-47CF-9050-211C5A2D9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117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00257-66BB-4935-8E5C-B17482B99539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C3AFC-429A-47CF-9050-211C5A2D9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531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00257-66BB-4935-8E5C-B17482B99539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C3AFC-429A-47CF-9050-211C5A2D9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676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00257-66BB-4935-8E5C-B17482B99539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C3AFC-429A-47CF-9050-211C5A2D9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850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00257-66BB-4935-8E5C-B17482B99539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C3AFC-429A-47CF-9050-211C5A2D9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27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00257-66BB-4935-8E5C-B17482B99539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C3AFC-429A-47CF-9050-211C5A2D9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29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00257-66BB-4935-8E5C-B17482B99539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5C3AFC-429A-47CF-9050-211C5A2D9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836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1470025"/>
          </a:xfrm>
        </p:spPr>
        <p:txBody>
          <a:bodyPr>
            <a:normAutofit/>
          </a:bodyPr>
          <a:lstStyle/>
          <a:p>
            <a:r>
              <a:rPr lang="en-US" sz="4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Chapter 16-Test Materials </a:t>
            </a:r>
            <a:endParaRPr lang="en-US" sz="4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410200"/>
            <a:ext cx="6400800" cy="8382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World War Looms 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740408"/>
            <a:ext cx="4038600" cy="3577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68735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" y="9144"/>
            <a:ext cx="9022080" cy="684885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123151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990600"/>
            <a:ext cx="7696200" cy="49815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3089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838200"/>
            <a:ext cx="8001000" cy="5181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14230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551688"/>
            <a:ext cx="8229600" cy="5410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19258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6</Words>
  <Application>Microsoft Office PowerPoint</Application>
  <PresentationFormat>On-screen Show (4:3)</PresentationFormat>
  <Paragraphs>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Chapter 16-Test Materials </vt:lpstr>
      <vt:lpstr>PowerPoint Presentation</vt:lpstr>
      <vt:lpstr>PowerPoint Presentation</vt:lpstr>
      <vt:lpstr>PowerPoint Presentation</vt:lpstr>
      <vt:lpstr>PowerPoint Presentation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3</cp:revision>
  <dcterms:created xsi:type="dcterms:W3CDTF">2017-03-02T12:34:25Z</dcterms:created>
  <dcterms:modified xsi:type="dcterms:W3CDTF">2017-03-02T13:09:19Z</dcterms:modified>
</cp:coreProperties>
</file>