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7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7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4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8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1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3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7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5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0257-66BB-4935-8E5C-B17482B9953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3AFC-429A-47CF-9050-211C5A2D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3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16-Test Materials </a:t>
            </a:r>
            <a:endParaRPr lang="en-US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War Looms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40408"/>
            <a:ext cx="4038600" cy="357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7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9144"/>
            <a:ext cx="9022080" cy="6848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231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7696200" cy="4981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8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80010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423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1688"/>
            <a:ext cx="8229600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92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16-Test Materials 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2017-03-02T12:34:25Z</dcterms:created>
  <dcterms:modified xsi:type="dcterms:W3CDTF">2017-03-02T13:09:19Z</dcterms:modified>
</cp:coreProperties>
</file>