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7869009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8AF307-8669-4708-8811-A17E8DF147D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63182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1-Principles of Government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10200"/>
            <a:ext cx="64008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2-Forms of Government</a:t>
            </a:r>
          </a:p>
          <a:p>
            <a:pPr algn="ctr"/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12-18)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aymondpronk.files.wordpress.com/2012/05/forms_of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5181600" cy="35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7013" y="-31750"/>
            <a:ext cx="8666162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Classification by the Relationship Between Legislative and Executive Branches</a:t>
            </a:r>
          </a:p>
        </p:txBody>
      </p:sp>
      <p:pic>
        <p:nvPicPr>
          <p:cNvPr id="423974" name="Picture 1062" descr="MAG01se0102a5186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799"/>
            <a:ext cx="849788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50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655638"/>
          </a:xfrm>
        </p:spPr>
        <p:txBody>
          <a:bodyPr/>
          <a:lstStyle/>
          <a:p>
            <a:pPr algn="ctr"/>
            <a:r>
              <a:rPr lang="en-US" b="1" u="sng" dirty="0" smtClean="0"/>
              <a:t>Different Forms of Government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3657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Goudy Old Style" panose="02020502050305020303" pitchFamily="18" charset="0"/>
              </a:rPr>
              <a:t>Direct Democracy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Representative Democracy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Autocracy 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Oligarchy 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Unitary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3657600" cy="4572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oudy Old Style" panose="02020502050305020303" pitchFamily="18" charset="0"/>
              </a:rPr>
              <a:t>Federal Government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Confederation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Presidential Government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Parliamentary Government </a:t>
            </a: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56357"/>
            <a:ext cx="5791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Governments are classified based on the following concepts: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participate in government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Where (geographically) the power to govern is located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relationship between the lawmaking and the law-executing branches of government</a:t>
            </a:r>
            <a:endParaRPr lang="en-US" sz="3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95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How Are </a:t>
            </a:r>
            <a:r>
              <a:rPr 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overnments </a:t>
            </a:r>
            <a:r>
              <a:rPr 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lassified?</a:t>
            </a:r>
            <a:endParaRPr lang="en-US" sz="40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77" y="22860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articipate in Different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ypes of Government?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democracy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people hold the supreme political authority.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direct democracy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they exercise it by getting together and making decisions in mass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We in the U.S. have what’s known as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representative democracy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because we elect representatives who then govern for 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word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republic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can be thought of as meaning the same as democracy</a:t>
            </a: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67000"/>
            <a:ext cx="2073544" cy="23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articipate in Different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ypes of Government?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929"/>
            <a:ext cx="6461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Dictatorship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is the term used for any government not responsible to or answerable to the people. The government does what it wants. You should be familiar with two different types of dictatorship.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Autocracy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is a government where one person has all the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Oligarchy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refers to a government where a small elite group rules.</a:t>
            </a:r>
            <a:endParaRPr lang="en-US" sz="2900" b="1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34491"/>
            <a:ext cx="2277869" cy="22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" y="3490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Unitary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4134"/>
            <a:ext cx="5562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unitary government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political power is centralized in the sovereign state.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This is because every state (nation) has a capital, and the government there makes all decisions.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Local governments are for administration purposes only. If the U.S. were considered unitary it would mean every decision has be made in Washington, DC.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37014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3165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Federal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6" y="1143000"/>
            <a:ext cx="6151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federal government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has more than one “level”. Some of the power can only be exercised by the sovereign state (nation) while others can be incanted on the state or local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our case there is the federal government is located in Washington, DC, while our State government for Michigan meets in Lansing, and a local government exists for the city of Dearborn 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454667" cy="17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Confederate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579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32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confederate government</a:t>
            </a: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a bunch of sovereign states get together and agree on some kind of additional government covering all of them.</a:t>
            </a:r>
          </a:p>
          <a:p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Power is located in the capital of each sovereign state, and only a very limited amount is given to the federal government.</a:t>
            </a:r>
            <a:endParaRPr lang="en-US" sz="3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0488"/>
            <a:ext cx="2627416" cy="42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residential Government</a:t>
            </a:r>
            <a:endParaRPr lang="en-US" sz="34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691" y="914400"/>
            <a:ext cx="5657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Presidential government 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features an elected president who serves as the head of </a:t>
            </a: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(the ceremonial “face” a state presents to the world )as well as its Chief Executive (head of the executive branch of </a:t>
            </a: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government)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with a separate and co-equal elected legislature (which actually makes the laws).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America there is a separation of powers between the legislative branch (Congress), the executive branch (President), Judicial Branch (Supreme Court) all of which is outlined in our Constitution.</a:t>
            </a: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115294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arliamentary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7726"/>
            <a:ext cx="6400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parliamentary states, the head of state is a king or queen, or someone </a:t>
            </a:r>
            <a:r>
              <a:rPr lang="en-US" sz="2900" b="1" i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called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a president (but nothing like our kind). They are ceremonial or “figurehead”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head of government is the </a:t>
            </a: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prime minister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(sometimes called a </a:t>
            </a: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premier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).   The prime minister and his/her cabinet is the executive branch, and these executives also serve as members of parliament, which is the legislative branch.</a:t>
            </a:r>
            <a:endParaRPr lang="en-US" sz="2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8" y="1219200"/>
            <a:ext cx="2133600" cy="2624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8" y="4126073"/>
            <a:ext cx="2133600" cy="221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568</TotalTime>
  <Words>587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Chapter 1-Principles of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by the Relationship Between Legislative and Executive Branches</vt:lpstr>
      <vt:lpstr>Different Forms of Government </vt:lpstr>
    </vt:vector>
  </TitlesOfParts>
  <Company>LMTSD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1, Section 2</dc:title>
  <dc:creator>lmtsd</dc:creator>
  <cp:lastModifiedBy>Windows User</cp:lastModifiedBy>
  <cp:revision>27</cp:revision>
  <dcterms:created xsi:type="dcterms:W3CDTF">2011-09-12T13:02:21Z</dcterms:created>
  <dcterms:modified xsi:type="dcterms:W3CDTF">2017-02-03T14:24:25Z</dcterms:modified>
</cp:coreProperties>
</file>