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8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7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8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9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9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5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9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9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25962-B183-49A8-9005-0DA79085B78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5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990601"/>
          </a:xfrm>
        </p:spPr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Materials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334000"/>
            <a:ext cx="8001000" cy="12192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1–Principles of Government and Chapter 2-Origins of American Government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www.federalobserver.com/wp-content/uploads/2009/05/sign_constitu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71600"/>
            <a:ext cx="5638800" cy="37377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17987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mrclark.aretesys.com/Old%20QoD/qod6-19a7_files/image0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8153400" cy="4876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5844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esawparliamen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"/>
            <a:ext cx="7239000" cy="6324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7453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07848" y="533400"/>
            <a:ext cx="84582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149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Test Materials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Materials</dc:title>
  <dc:creator>Windows User</dc:creator>
  <cp:lastModifiedBy>Windows User</cp:lastModifiedBy>
  <cp:revision>1</cp:revision>
  <dcterms:created xsi:type="dcterms:W3CDTF">2017-02-28T15:38:12Z</dcterms:created>
  <dcterms:modified xsi:type="dcterms:W3CDTF">2017-02-28T15:42:09Z</dcterms:modified>
</cp:coreProperties>
</file>