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0741-08A3-4212-9B2F-9BA1FAB4236D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E48E-4758-4C67-BB91-D8710CB8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0741-08A3-4212-9B2F-9BA1FAB4236D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E48E-4758-4C67-BB91-D8710CB8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25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0741-08A3-4212-9B2F-9BA1FAB4236D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E48E-4758-4C67-BB91-D8710CB8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6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0741-08A3-4212-9B2F-9BA1FAB4236D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E48E-4758-4C67-BB91-D8710CB8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07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0741-08A3-4212-9B2F-9BA1FAB4236D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E48E-4758-4C67-BB91-D8710CB8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2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0741-08A3-4212-9B2F-9BA1FAB4236D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E48E-4758-4C67-BB91-D8710CB8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0741-08A3-4212-9B2F-9BA1FAB4236D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E48E-4758-4C67-BB91-D8710CB8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6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0741-08A3-4212-9B2F-9BA1FAB4236D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E48E-4758-4C67-BB91-D8710CB8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2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0741-08A3-4212-9B2F-9BA1FAB4236D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E48E-4758-4C67-BB91-D8710CB8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42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0741-08A3-4212-9B2F-9BA1FAB4236D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E48E-4758-4C67-BB91-D8710CB8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0741-08A3-4212-9B2F-9BA1FAB4236D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E48E-4758-4C67-BB91-D8710CB8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2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10741-08A3-4212-9B2F-9BA1FAB4236D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1E48E-4758-4C67-BB91-D8710CB8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6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82000" cy="1470025"/>
          </a:xfrm>
        </p:spPr>
        <p:txBody>
          <a:bodyPr/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14-The Great Depression Begins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Graphics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8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682789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7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l_fi" descr="mccutcheon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304249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25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bbc.co.uk/schools/gcsebitesize/history/tch_wjec/images/graph_stock_market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66294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74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83566"/>
            <a:ext cx="7772400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127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517" y="938212"/>
            <a:ext cx="5942965" cy="4981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570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Chapter 14-The Great Depression Begins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14-The Great Depression Begins</dc:title>
  <dc:creator>Windows User</dc:creator>
  <cp:lastModifiedBy>Windows User</cp:lastModifiedBy>
  <cp:revision>1</cp:revision>
  <dcterms:created xsi:type="dcterms:W3CDTF">2016-01-11T12:38:40Z</dcterms:created>
  <dcterms:modified xsi:type="dcterms:W3CDTF">2016-01-11T13:58:31Z</dcterms:modified>
</cp:coreProperties>
</file>