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2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6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0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2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2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0741-08A3-4212-9B2F-9BA1FAB4236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6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14-The Great Depression Begins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Graphics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8278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7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mccutcheo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0424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bbc.co.uk/schools/gcsebitesize/history/tch_wjec/images/graph_stock_mark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629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4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2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7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Chapter 14-The Great Depression Begins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14-The Great Depression Begins</dc:title>
  <dc:creator>Windows User</dc:creator>
  <cp:lastModifiedBy>Windows User</cp:lastModifiedBy>
  <cp:revision>2</cp:revision>
  <dcterms:created xsi:type="dcterms:W3CDTF">2016-01-11T12:38:40Z</dcterms:created>
  <dcterms:modified xsi:type="dcterms:W3CDTF">2017-01-12T12:17:44Z</dcterms:modified>
</cp:coreProperties>
</file>