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7" r:id="rId2"/>
    <p:sldId id="266" r:id="rId3"/>
    <p:sldId id="260" r:id="rId4"/>
    <p:sldId id="272" r:id="rId5"/>
    <p:sldId id="273" r:id="rId6"/>
    <p:sldId id="263" r:id="rId7"/>
    <p:sldId id="269" r:id="rId8"/>
    <p:sldId id="270" r:id="rId9"/>
    <p:sldId id="271" r:id="rId10"/>
    <p:sldId id="274" r:id="rId11"/>
    <p:sldId id="27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D56F97-A566-41D8-92C3-097606D8C37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B7283A-CABC-40A4-A355-261667C67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5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92C67-2CF2-4B72-B8C1-EBB90ACAE7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E583-91A9-48C0-88FA-846A69E69F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7369-115C-4572-9CEC-6F102A5BC1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F8F6-B992-4EEB-8F67-C9C729542A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D728-434D-4DA2-924E-3B6C135B2F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75BF-D21C-4CBC-83DE-9D4D81A73A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087E-CA0D-4623-83CC-EC585F81AC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9919-D844-4DAB-9FD5-E68E16EB54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9257-EDC8-4E9D-AD96-2BBBE15952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074C-A5F2-4214-871F-262CF54866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2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ECE4-2ABB-48CA-B880-32658E4AF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7E48-D7A9-4972-9D95-88603EFF04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CF22-6700-4A96-9168-FC094E1189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DDE7-C7B6-4D6B-AAC7-6103C520A2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2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297B-C18A-45F0-850D-AECF389BD0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2338-0829-41CF-99A3-56FFD5F4ED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7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F657-02D6-470A-BE60-C0ECD593CE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369E-0219-464F-838D-183861F96E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3E62-6FE9-424C-9CC0-93F5D316C2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3F81-BB7D-4AC6-BD78-6B8FA00B61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E131-EFDE-4605-8DFC-0FD2192BEA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9B0B-BD0B-4550-8281-CACB53AA84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8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5A0F4-E5DD-42C5-8A5D-B718E1FF88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00F99-EF5E-4992-B9F5-99FBDF57A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republicansecuritycouncil.files.wordpress.com/2012/10/wwii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809"/>
          <a:stretch/>
        </p:blipFill>
        <p:spPr bwMode="auto">
          <a:xfrm>
            <a:off x="0" y="533400"/>
            <a:ext cx="9141691" cy="56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The Other Expressed Powers</a:t>
            </a:r>
            <a:endParaRPr lang="en-US" dirty="0">
              <a:latin typeface="Goudy Old Style" panose="020205020503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Chapter 11-Section </a:t>
            </a:r>
            <a:r>
              <a:rPr lang="en-US" sz="28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Powers-Judicial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Powers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create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courts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beneath the Supreme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structure the federal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judiciary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included establishing the number of Supreme Court justices who will serve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902734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0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Powers-Judicial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8006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Powers (Continued)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define federal crimes and set punishments for those crimes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Constitution mentions four federal crimes</a:t>
            </a: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Counterfeiting, Crimes committed on the high seas (international waters), Offenses against international law or Treason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has created more than 100 federal crimes (bank robbing, kidnapping, etc.)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36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Relations Powers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has the power to deal with foreign states and shares these powers with the President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Constitution gives the President primary responsibility over the conduct of America foreign policy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has two sources of authority when it comes to foreign affairs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1.) From expressed powers they have spending power and the power to regulate foreign commerce in addition to war powers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2.) Sovereignty powers b/c the U.S. is a sovereign state with in the world community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 Powers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 Powers</a:t>
            </a:r>
          </a:p>
          <a:p>
            <a:pPr lvl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27 expressed powers deal with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 which allows Congress to: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is commander in chief, but congress declares war, regulates the militia and armed services, creates military laws, military tribunals…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819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8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Powers-Copyright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is the exclusive right of an author to reproduce, publish, and sell his or her creative work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registered in the Copyright Office of the Library of Congress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good for 70 years beyond the life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40" y="2819400"/>
            <a:ext cx="278795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Powers-Patents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Patents</a:t>
            </a:r>
          </a:p>
          <a:p>
            <a:pPr lvl="1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 grants an inventor the sole right to manufacture, use, or sell any new and useful art, machine, manufacture, or composition of matter, or any new and useful improvement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previous inventions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They’re good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unless extended by Congress</a:t>
            </a:r>
          </a:p>
          <a:p>
            <a:pPr lvl="2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Patent and Trademark Office of the Department of Commerce administers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transfers patent </a:t>
            </a:r>
          </a:p>
          <a:p>
            <a:pPr lvl="2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individuals, not the government, must enforce their rights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alt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Powers-The Postal Powers</a:t>
            </a:r>
            <a:endParaRPr lang="en-US" alt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 Powers</a:t>
            </a:r>
          </a:p>
          <a:p>
            <a:pPr lvl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Article I, Section 8, Clause 7 Congress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establish post offices and post roads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Postal roads include rail lines, roads, airways and water routes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72393"/>
            <a:ext cx="2919669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0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Powers-Territorial Powers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Powers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acquire, manage, and dispose of land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may acquire property through purchase, donation, or eminent domain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laws, rather than state laws, are enforced on federal properties, even if those properties lie within the boundaries of states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Powers-Weights and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 and Measures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guarantees uniform, accurate gauges of time, distance, area, weight, volume, etc.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1838 Congress legalized the English system of pound, mile, etc.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1866 Congress legalized the metric system of gram, meter, etc.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the National Bureau of Standards in the Commerce Department, now known as the National Institute of Standards and Technology, in 1901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Powers-Naturalization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Naturalization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legal process by which citizens of one country become citizens of another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Section 8, Clause 4 makes this an exclusive power of the national government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590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568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The Other Expressed Powers</vt:lpstr>
      <vt:lpstr>Foreign Relations</vt:lpstr>
      <vt:lpstr>War Powers</vt:lpstr>
      <vt:lpstr>Domestic Powers-Copyright </vt:lpstr>
      <vt:lpstr>Domestic Powers-Patents </vt:lpstr>
      <vt:lpstr>Domestic Powers-The Postal Powers</vt:lpstr>
      <vt:lpstr>Domestic Powers-Territorial Powers</vt:lpstr>
      <vt:lpstr>Domestic Powers-Weights and Measures</vt:lpstr>
      <vt:lpstr>Domestic Powers-Naturalization</vt:lpstr>
      <vt:lpstr>Domestic Powers-Judicial Powers</vt:lpstr>
      <vt:lpstr>Domestic Powers-Judicial Powers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 of Congress</dc:title>
  <dc:creator>Casey Clay</dc:creator>
  <cp:lastModifiedBy>Windows User</cp:lastModifiedBy>
  <cp:revision>9</cp:revision>
  <cp:lastPrinted>2016-05-10T14:19:55Z</cp:lastPrinted>
  <dcterms:created xsi:type="dcterms:W3CDTF">2015-01-12T16:57:17Z</dcterms:created>
  <dcterms:modified xsi:type="dcterms:W3CDTF">2016-05-10T14:40:42Z</dcterms:modified>
</cp:coreProperties>
</file>