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7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1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4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0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9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8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1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7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4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3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2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4F74-082E-4015-B438-67852FD40BB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8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6 and 7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Materials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1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924800" cy="472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9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077200" cy="518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39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772400" cy="449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43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Chapter 6 and 7  Test Materials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and 7  Test Materials</dc:title>
  <dc:creator>Windows User</dc:creator>
  <cp:lastModifiedBy>Windows User</cp:lastModifiedBy>
  <cp:revision>1</cp:revision>
  <dcterms:created xsi:type="dcterms:W3CDTF">2016-04-19T17:47:13Z</dcterms:created>
  <dcterms:modified xsi:type="dcterms:W3CDTF">2016-04-19T17:50:31Z</dcterms:modified>
</cp:coreProperties>
</file>