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26ADC10-3268-4612-B7DC-47A6CE43EFA9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8412AE2-6F13-4AF9-9433-FCB349CE415E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ADC10-3268-4612-B7DC-47A6CE43EFA9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2AE2-6F13-4AF9-9433-FCB349CE41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ADC10-3268-4612-B7DC-47A6CE43EFA9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2AE2-6F13-4AF9-9433-FCB349CE41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ADC10-3268-4612-B7DC-47A6CE43EFA9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2AE2-6F13-4AF9-9433-FCB349CE41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ADC10-3268-4612-B7DC-47A6CE43EFA9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2AE2-6F13-4AF9-9433-FCB349CE41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ADC10-3268-4612-B7DC-47A6CE43EFA9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2AE2-6F13-4AF9-9433-FCB349CE41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ADC10-3268-4612-B7DC-47A6CE43EFA9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2AE2-6F13-4AF9-9433-FCB349CE41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ADC10-3268-4612-B7DC-47A6CE43EFA9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2AE2-6F13-4AF9-9433-FCB349CE41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ADC10-3268-4612-B7DC-47A6CE43EFA9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2AE2-6F13-4AF9-9433-FCB349CE41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ADC10-3268-4612-B7DC-47A6CE43EFA9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2AE2-6F13-4AF9-9433-FCB349CE415E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ADC10-3268-4612-B7DC-47A6CE43EFA9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2AE2-6F13-4AF9-9433-FCB349CE41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26ADC10-3268-4612-B7DC-47A6CE43EFA9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8412AE2-6F13-4AF9-9433-FCB349CE41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90550" y="838200"/>
            <a:ext cx="7924800" cy="6461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</a:rPr>
              <a:t>Section 2-The Twenties Woman</a:t>
            </a:r>
          </a:p>
        </p:txBody>
      </p:sp>
      <p:pic>
        <p:nvPicPr>
          <p:cNvPr id="4" name="Picture 5" descr="Bathing-Sui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6092606" cy="4324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0694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415213" cy="64611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b="1" u="sng" dirty="0" smtClean="0">
                <a:latin typeface="Goudy Old Style" panose="02020502050305020303" pitchFamily="18" charset="0"/>
              </a:rPr>
              <a:t>Young Women Change the Rules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5791200" cy="3962400"/>
          </a:xfrm>
        </p:spPr>
        <p:txBody>
          <a:bodyPr rtlCol="0">
            <a:normAutofit fontScale="77500" lnSpcReduction="2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3600" dirty="0" smtClean="0">
                <a:latin typeface="Goudy Old Style" panose="02020502050305020303" pitchFamily="18" charset="0"/>
                <a:cs typeface="Times New Roman" pitchFamily="18" charset="0"/>
              </a:rPr>
              <a:t>Young women were ready for permanent change from traditional female roles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altLang="en-US" sz="3600" dirty="0" smtClean="0">
              <a:latin typeface="Goudy Old Style" panose="02020502050305020303" pitchFamily="18" charset="0"/>
              <a:cs typeface="Times New Roman" pitchFamily="18" charset="0"/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3600" dirty="0" smtClean="0">
                <a:latin typeface="Goudy Old Style" panose="02020502050305020303" pitchFamily="18" charset="0"/>
                <a:cs typeface="Times New Roman" pitchFamily="18" charset="0"/>
              </a:rPr>
              <a:t>WWI gave them opportunities that they never had before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altLang="en-US" sz="3600" dirty="0" smtClean="0">
                <a:latin typeface="Goudy Old Style" panose="02020502050305020303" pitchFamily="18" charset="0"/>
                <a:cs typeface="Times New Roman" pitchFamily="18" charset="0"/>
              </a:rPr>
              <a:t>They held jobs, became the head of the household and made important family decisions</a:t>
            </a:r>
            <a:endParaRPr lang="en-US" altLang="en-US" dirty="0" smtClean="0">
              <a:latin typeface="Goudy Old Style" panose="02020502050305020303" pitchFamily="18" charset="0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152" y="2819400"/>
            <a:ext cx="1931670" cy="2476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1931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371600" y="762000"/>
            <a:ext cx="6781800" cy="731838"/>
          </a:xfrm>
        </p:spPr>
        <p:txBody>
          <a:bodyPr/>
          <a:lstStyle/>
          <a:p>
            <a:pPr eaLnBrk="1" hangingPunct="1"/>
            <a:r>
              <a:rPr lang="en-US" altLang="en-US" sz="3600" b="1" u="sng" smtClean="0">
                <a:latin typeface="Goudy Old Style" pitchFamily="18" charset="0"/>
              </a:rPr>
              <a:t>Young Women Change the Rules</a:t>
            </a:r>
            <a:endParaRPr lang="en-US" altLang="en-US" sz="3600" smtClean="0">
              <a:latin typeface="Goudy Old Style" pitchFamily="18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8768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Goudy Old Style" pitchFamily="18" charset="0"/>
                <a:cs typeface="Times New Roman" pitchFamily="18" charset="0"/>
              </a:rPr>
              <a:t>Media helped popularize the image of a strong, independent woman</a:t>
            </a:r>
          </a:p>
          <a:p>
            <a:pPr lvl="1" eaLnBrk="1" hangingPunct="1"/>
            <a:r>
              <a:rPr lang="en-US" altLang="en-US" sz="2800" b="1" u="sng" smtClean="0">
                <a:latin typeface="Goudy Old Style" pitchFamily="18" charset="0"/>
                <a:cs typeface="Times New Roman" pitchFamily="18" charset="0"/>
              </a:rPr>
              <a:t>Flapper</a:t>
            </a:r>
            <a:r>
              <a:rPr lang="en-US" altLang="en-US" sz="2800" smtClean="0">
                <a:latin typeface="Goudy Old Style" pitchFamily="18" charset="0"/>
                <a:cs typeface="Times New Roman" pitchFamily="18" charset="0"/>
              </a:rPr>
              <a:t>-An emancipated young woman who embraced the new fashions and urban attitudes of the day.</a:t>
            </a:r>
          </a:p>
          <a:p>
            <a:pPr lvl="2" eaLnBrk="1" hangingPunct="1"/>
            <a:r>
              <a:rPr lang="en-US" altLang="en-US" sz="2800" smtClean="0">
                <a:latin typeface="Goudy Old Style" pitchFamily="18" charset="0"/>
                <a:cs typeface="Times New Roman" pitchFamily="18" charset="0"/>
              </a:rPr>
              <a:t>In reality, this was not widespread</a:t>
            </a:r>
          </a:p>
        </p:txBody>
      </p:sp>
      <p:pic>
        <p:nvPicPr>
          <p:cNvPr id="24580" name="Picture 2" descr="http://dancenet.s3.amazonaws.com/images/i764/244235.149flapp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81200"/>
            <a:ext cx="2784248" cy="3971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1081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329488" cy="722313"/>
          </a:xfrm>
        </p:spPr>
        <p:txBody>
          <a:bodyPr/>
          <a:lstStyle/>
          <a:p>
            <a:pPr eaLnBrk="1" hangingPunct="1"/>
            <a:r>
              <a:rPr lang="en-US" altLang="en-US" b="1" u="sng" smtClean="0">
                <a:latin typeface="Goudy Old Style" pitchFamily="18" charset="0"/>
              </a:rPr>
              <a:t>Young Women Change the Rules</a:t>
            </a:r>
            <a:endParaRPr lang="en-US" altLang="en-US" smtClean="0">
              <a:latin typeface="Iskoola Pota" pitchFamily="34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4724400" cy="4764088"/>
          </a:xfrm>
        </p:spPr>
        <p:txBody>
          <a:bodyPr rtlCol="0">
            <a:normAutofit fontScale="70000" lnSpcReduction="2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800" dirty="0" smtClean="0">
                <a:latin typeface="Goudy Old Style" panose="02020502050305020303" pitchFamily="18" charset="0"/>
                <a:cs typeface="Times New Roman" pitchFamily="18" charset="0"/>
              </a:rPr>
              <a:t>Marriage began to be viewed as more of a partnership based on love, not convenience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latin typeface="Goudy Old Style" panose="02020502050305020303" pitchFamily="18" charset="0"/>
                <a:cs typeface="Times New Roman" pitchFamily="18" charset="0"/>
              </a:rPr>
              <a:t>With some exceptions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sz="2800" dirty="0" smtClean="0">
                <a:latin typeface="Goudy Old Style" panose="02020502050305020303" pitchFamily="18" charset="0"/>
                <a:cs typeface="Times New Roman" pitchFamily="18" charset="0"/>
              </a:rPr>
              <a:t>Women still responsible for most of the housework, even if they had a job outside the home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3200" b="1" u="sng" dirty="0" smtClean="0">
              <a:latin typeface="Goudy Old Style" panose="02020502050305020303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b="1" u="sng" dirty="0" smtClean="0">
                <a:latin typeface="Goudy Old Style" panose="02020502050305020303" pitchFamily="18" charset="0"/>
                <a:cs typeface="Times New Roman" pitchFamily="18" charset="0"/>
              </a:rPr>
              <a:t>Double Standard</a:t>
            </a:r>
            <a:r>
              <a:rPr lang="en-US" altLang="en-US" sz="3200" dirty="0" smtClean="0">
                <a:latin typeface="Goudy Old Style" panose="02020502050305020303" pitchFamily="18" charset="0"/>
                <a:cs typeface="Times New Roman" pitchFamily="18" charset="0"/>
              </a:rPr>
              <a:t>-A set of principle granting greater sexual freedom to men than to women.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en-US" altLang="en-US" sz="2600" dirty="0" smtClean="0">
                <a:latin typeface="Goudy Old Style" panose="02020502050305020303" pitchFamily="18" charset="0"/>
                <a:cs typeface="Times New Roman" pitchFamily="18" charset="0"/>
              </a:rPr>
              <a:t>This caused women to be held to a stricter standard when it came to dating  </a:t>
            </a:r>
          </a:p>
          <a:p>
            <a:pPr lvl="4" eaLnBrk="1" fontAlgn="auto" hangingPunct="1">
              <a:spcAft>
                <a:spcPts val="0"/>
              </a:spcAft>
              <a:defRPr/>
            </a:pPr>
            <a:r>
              <a:rPr lang="en-US" altLang="en-US" sz="2600" dirty="0" smtClean="0">
                <a:latin typeface="Goudy Old Style" panose="02020502050305020303" pitchFamily="18" charset="0"/>
                <a:cs typeface="Times New Roman" pitchFamily="18" charset="0"/>
              </a:rPr>
              <a:t>It also pressured women to stick with one partner or risk being ridiculed by society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altLang="en-US" dirty="0" smtClean="0">
              <a:latin typeface="Goudy Old Style" panose="02020502050305020303" pitchFamily="18" charset="0"/>
            </a:endParaRP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33600"/>
            <a:ext cx="2520489" cy="3867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2765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848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u="sng" smtClean="0">
                <a:latin typeface="Goudy Old Style" pitchFamily="18" charset="0"/>
              </a:rPr>
              <a:t>Women Shed Old Roles at Home and at Work </a:t>
            </a:r>
            <a:endParaRPr lang="en-US" altLang="en-US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5715000" cy="4191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mtClean="0"/>
              <a:t>Women continued to seek new opportunities </a:t>
            </a:r>
          </a:p>
          <a:p>
            <a:pPr lvl="1" eaLnBrk="1" hangingPunct="1"/>
            <a:r>
              <a:rPr lang="en-US" altLang="en-US" smtClean="0"/>
              <a:t>Many college educated women turned to “women's professions” such as nursing, teaching and being librarians </a:t>
            </a:r>
          </a:p>
          <a:p>
            <a:pPr lvl="1" eaLnBrk="1" hangingPunct="1"/>
            <a:r>
              <a:rPr lang="en-US" altLang="en-US" smtClean="0"/>
              <a:t>Businesses that required extensive amounts of record keeping and correspondence hired women to work as typist, filing clerks, secretaries, stenographers and office-machine managers 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179064"/>
            <a:ext cx="2285392" cy="1704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8756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848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u="sng" smtClean="0">
                <a:latin typeface="Goudy Old Style" pitchFamily="18" charset="0"/>
              </a:rPr>
              <a:t>Women Shed Old Roles at Home and at Work </a:t>
            </a:r>
            <a:endParaRPr lang="en-US" alt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4748213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By 1930, 10 million women were earning wages; however, few rose to managerial jobs and almost always earned less than their male counterparts.</a:t>
            </a:r>
          </a:p>
          <a:p>
            <a:pPr lvl="1" eaLnBrk="1" hangingPunct="1"/>
            <a:r>
              <a:rPr lang="en-US" altLang="en-US" smtClean="0"/>
              <a:t>Although some were able to break through into traditional male professions like flying airplanes, driving taxis and drilling oil wells 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08" y="2514600"/>
            <a:ext cx="2669667" cy="3467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7933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u="sng" smtClean="0">
                <a:latin typeface="Goudy Old Style" pitchFamily="18" charset="0"/>
              </a:rPr>
              <a:t>Women Shed Old Roles at Home and at Work </a:t>
            </a:r>
            <a:endParaRPr lang="en-US" altLang="en-US" smtClean="0">
              <a:latin typeface="Iskoola Pota" pitchFamily="34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4953000" cy="3886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mtClean="0">
                <a:latin typeface="Goudy Old Style" pitchFamily="18" charset="0"/>
                <a:cs typeface="Times New Roman" pitchFamily="18" charset="0"/>
              </a:rPr>
              <a:t>Family life in the 1920’s saw birthrates decline partially due to birth control becoming more available            </a:t>
            </a:r>
          </a:p>
          <a:p>
            <a:pPr lvl="1" eaLnBrk="1" hangingPunct="1"/>
            <a:r>
              <a:rPr lang="en-US" altLang="en-US" smtClean="0">
                <a:latin typeface="Goudy Old Style" pitchFamily="18" charset="0"/>
                <a:cs typeface="Times New Roman" pitchFamily="18" charset="0"/>
              </a:rPr>
              <a:t>Margaret Sanger helped women to understand their options along with the American Birth Control League in 1921</a:t>
            </a:r>
            <a:endParaRPr lang="en-US" altLang="en-US" sz="1800" smtClean="0">
              <a:latin typeface="Goudy Old Style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mtClean="0">
                <a:latin typeface="Goudy Old Style" pitchFamily="18" charset="0"/>
                <a:cs typeface="Times New Roman" pitchFamily="18" charset="0"/>
              </a:rPr>
              <a:t>We also became more of an urban society so we didn’t require the labor of kids like they on farms</a:t>
            </a:r>
            <a:endParaRPr lang="en-US" altLang="en-US" sz="1800" smtClean="0">
              <a:latin typeface="Goudy Old Style" pitchFamily="18" charset="0"/>
              <a:cs typeface="Times New Roman" pitchFamily="18" charset="0"/>
            </a:endParaRPr>
          </a:p>
          <a:p>
            <a:pPr eaLnBrk="1" hangingPunct="1"/>
            <a:endParaRPr lang="en-US" altLang="en-US" smtClean="0"/>
          </a:p>
        </p:txBody>
      </p:sp>
      <p:pic>
        <p:nvPicPr>
          <p:cNvPr id="28676" name="Picture 4" descr="http://www.kkjsm.org/Colchamiro/Leon_Colchamiro_and_Fami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161" y="2816352"/>
            <a:ext cx="3051440" cy="2371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9593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924800" cy="12557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u="sng" smtClean="0">
                <a:latin typeface="Goudy Old Style" pitchFamily="18" charset="0"/>
              </a:rPr>
              <a:t>Women Shed Old Roles at Home and at Work </a:t>
            </a:r>
            <a:endParaRPr lang="en-US" alt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5181600" cy="4419600"/>
          </a:xfrm>
        </p:spPr>
        <p:txBody>
          <a:bodyPr rtlCol="0">
            <a:normAutofit fontScale="92500" lnSpcReduction="2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800" dirty="0" smtClean="0">
                <a:latin typeface="Goudy Old Style" panose="02020502050305020303" pitchFamily="18" charset="0"/>
                <a:cs typeface="Times New Roman" pitchFamily="18" charset="0"/>
              </a:rPr>
              <a:t>Social and technological advancements made housework easier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altLang="en-US" sz="2800" dirty="0" smtClean="0">
                <a:latin typeface="Goudy Old Style" panose="02020502050305020303" pitchFamily="18" charset="0"/>
                <a:cs typeface="Times New Roman" pitchFamily="18" charset="0"/>
              </a:rPr>
              <a:t>Electricity, vacuums, washing machines, </a:t>
            </a:r>
            <a:r>
              <a:rPr lang="en-US" altLang="en-US" sz="2800" dirty="0" err="1" smtClean="0">
                <a:latin typeface="Goudy Old Style" panose="02020502050305020303" pitchFamily="18" charset="0"/>
                <a:cs typeface="Times New Roman" pitchFamily="18" charset="0"/>
              </a:rPr>
              <a:t>etc</a:t>
            </a:r>
            <a:r>
              <a:rPr lang="en-US" altLang="en-US" sz="2800" dirty="0" smtClean="0">
                <a:latin typeface="Goudy Old Style" panose="02020502050305020303" pitchFamily="18" charset="0"/>
                <a:cs typeface="Times New Roman" pitchFamily="18" charset="0"/>
              </a:rPr>
              <a:t>…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altLang="en-US" sz="2800" dirty="0" smtClean="0">
                <a:latin typeface="Goudy Old Style" panose="02020502050305020303" pitchFamily="18" charset="0"/>
                <a:cs typeface="Times New Roman" pitchFamily="18" charset="0"/>
              </a:rPr>
              <a:t>Canned goods, sliced bread  and </a:t>
            </a:r>
            <a:r>
              <a:rPr lang="en-US" altLang="en-US" sz="2800" dirty="0">
                <a:latin typeface="Goudy Old Style" panose="02020502050305020303" pitchFamily="18" charset="0"/>
                <a:cs typeface="Times New Roman" pitchFamily="18" charset="0"/>
              </a:rPr>
              <a:t>r</a:t>
            </a:r>
            <a:r>
              <a:rPr lang="en-US" altLang="en-US" sz="2800" dirty="0" smtClean="0">
                <a:latin typeface="Goudy Old Style" panose="02020502050305020303" pitchFamily="18" charset="0"/>
                <a:cs typeface="Times New Roman" pitchFamily="18" charset="0"/>
              </a:rPr>
              <a:t>eady </a:t>
            </a:r>
            <a:r>
              <a:rPr lang="en-US" altLang="en-US" sz="2800" dirty="0">
                <a:latin typeface="Goudy Old Style" panose="02020502050305020303" pitchFamily="18" charset="0"/>
                <a:cs typeface="Times New Roman" pitchFamily="18" charset="0"/>
              </a:rPr>
              <a:t>m</a:t>
            </a:r>
            <a:r>
              <a:rPr lang="en-US" altLang="en-US" sz="2800" dirty="0" smtClean="0">
                <a:latin typeface="Goudy Old Style" panose="02020502050305020303" pitchFamily="18" charset="0"/>
                <a:cs typeface="Times New Roman" pitchFamily="18" charset="0"/>
              </a:rPr>
              <a:t>ade clothes filled the stores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sz="2800" dirty="0" smtClean="0">
                <a:latin typeface="Goudy Old Style" panose="02020502050305020303" pitchFamily="18" charset="0"/>
                <a:cs typeface="Times New Roman" pitchFamily="18" charset="0"/>
              </a:rPr>
              <a:t>With these new advancements families had more time for leisure activities or even another job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altLang="en-US" dirty="0" smtClean="0">
              <a:latin typeface="Goudy Old Style" panose="02020502050305020303" pitchFamily="18" charset="0"/>
            </a:endParaRPr>
          </a:p>
        </p:txBody>
      </p:sp>
      <p:pic>
        <p:nvPicPr>
          <p:cNvPr id="26629" name="Picture 4" descr="Wooden electrically-driven domestic washing machine, c 1920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739" y="1457325"/>
            <a:ext cx="2186940" cy="2733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67200"/>
            <a:ext cx="2746375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97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848600" cy="1219200"/>
          </a:xfrm>
        </p:spPr>
        <p:txBody>
          <a:bodyPr/>
          <a:lstStyle/>
          <a:p>
            <a:pPr eaLnBrk="1" hangingPunct="1"/>
            <a:r>
              <a:rPr lang="en-US" altLang="en-US" b="1" u="sng" smtClean="0">
                <a:latin typeface="Goudy Old Style" pitchFamily="18" charset="0"/>
              </a:rPr>
              <a:t>Women Shed Old Roles at Home and at Work </a:t>
            </a:r>
            <a:endParaRPr lang="en-US" altLang="en-US" smtClean="0">
              <a:latin typeface="Iskoola Pota" pitchFamily="34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4876800" cy="3148013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oudy Old Style" pitchFamily="18" charset="0"/>
                <a:cs typeface="Times New Roman" pitchFamily="18" charset="0"/>
              </a:rPr>
              <a:t>Children began spending more time in school and less time working</a:t>
            </a:r>
          </a:p>
          <a:p>
            <a:pPr lvl="1" eaLnBrk="1" hangingPunct="1"/>
            <a:r>
              <a:rPr lang="en-US" altLang="en-US" sz="2400" smtClean="0">
                <a:latin typeface="Goudy Old Style" pitchFamily="18" charset="0"/>
              </a:rPr>
              <a:t>Adolescents seemed to be </a:t>
            </a:r>
            <a:r>
              <a:rPr lang="en-US" altLang="en-US" sz="2400" smtClean="0">
                <a:latin typeface="Goudy Old Style" pitchFamily="18" charset="0"/>
                <a:cs typeface="Times New Roman" pitchFamily="18" charset="0"/>
              </a:rPr>
              <a:t>more rebellious than previous generations</a:t>
            </a:r>
          </a:p>
          <a:p>
            <a:pPr lvl="2" eaLnBrk="1" hangingPunct="1"/>
            <a:r>
              <a:rPr lang="en-US" altLang="en-US" sz="2400" smtClean="0">
                <a:latin typeface="Goudy Old Style" pitchFamily="18" charset="0"/>
                <a:cs typeface="Times New Roman" pitchFamily="18" charset="0"/>
              </a:rPr>
              <a:t>Images from media were influential</a:t>
            </a:r>
          </a:p>
          <a:p>
            <a:pPr lvl="2" eaLnBrk="1" hangingPunct="1"/>
            <a:r>
              <a:rPr lang="en-US" altLang="en-US" sz="2400" smtClean="0">
                <a:latin typeface="Goudy Old Style" pitchFamily="18" charset="0"/>
                <a:cs typeface="Times New Roman" pitchFamily="18" charset="0"/>
              </a:rPr>
              <a:t>They spent less time with their family and more time with friends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67000"/>
            <a:ext cx="2916822" cy="2147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0770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</Words>
  <Application>Microsoft Office PowerPoint</Application>
  <PresentationFormat>On-screen Show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Austin</vt:lpstr>
      <vt:lpstr>Section 2-The Twenties Woman</vt:lpstr>
      <vt:lpstr>Young Women Change the Rules</vt:lpstr>
      <vt:lpstr>Young Women Change the Rules</vt:lpstr>
      <vt:lpstr>Young Women Change the Rules</vt:lpstr>
      <vt:lpstr>Women Shed Old Roles at Home and at Work </vt:lpstr>
      <vt:lpstr>Women Shed Old Roles at Home and at Work </vt:lpstr>
      <vt:lpstr>Women Shed Old Roles at Home and at Work </vt:lpstr>
      <vt:lpstr>Women Shed Old Roles at Home and at Work </vt:lpstr>
      <vt:lpstr>Women Shed Old Roles at Home and at Work 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2-The Twenties Woman</dc:title>
  <dc:creator>Windows User</dc:creator>
  <cp:lastModifiedBy>Windows User</cp:lastModifiedBy>
  <cp:revision>1</cp:revision>
  <dcterms:created xsi:type="dcterms:W3CDTF">2016-12-09T14:02:30Z</dcterms:created>
  <dcterms:modified xsi:type="dcterms:W3CDTF">2016-12-09T14:02:56Z</dcterms:modified>
</cp:coreProperties>
</file>